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mp" ContentType="image/png"/>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xml" ContentType="application/vnd.openxmlformats-officedocument.presentationml.tags+xml"/>
  <Override PartName="/ppt/notesSlides/notesSlide37.xml" ContentType="application/vnd.openxmlformats-officedocument.presentationml.notesSlide+xml"/>
  <Override PartName="/ppt/tags/tag2.xml" ContentType="application/vnd.openxmlformats-officedocument.presentationml.tags+xml"/>
  <Override PartName="/ppt/notesSlides/notesSlide38.xml" ContentType="application/vnd.openxmlformats-officedocument.presentationml.notesSlide+xml"/>
  <Override PartName="/ppt/tags/tag3.xml" ContentType="application/vnd.openxmlformats-officedocument.presentationml.tags+xml"/>
  <Override PartName="/ppt/notesSlides/notesSlide39.xml" ContentType="application/vnd.openxmlformats-officedocument.presentationml.notesSlide+xml"/>
  <Override PartName="/ppt/tags/tag4.xml" ContentType="application/vnd.openxmlformats-officedocument.presentationml.tags+xml"/>
  <Override PartName="/ppt/notesSlides/notesSlide40.xml" ContentType="application/vnd.openxmlformats-officedocument.presentationml.notesSlide+xml"/>
  <Override PartName="/ppt/tags/tag5.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700" r:id="rId4"/>
  </p:sldMasterIdLst>
  <p:notesMasterIdLst>
    <p:notesMasterId r:id="rId105"/>
  </p:notesMasterIdLst>
  <p:sldIdLst>
    <p:sldId id="256" r:id="rId5"/>
    <p:sldId id="308" r:id="rId6"/>
    <p:sldId id="257" r:id="rId7"/>
    <p:sldId id="266" r:id="rId8"/>
    <p:sldId id="351" r:id="rId9"/>
    <p:sldId id="352" r:id="rId10"/>
    <p:sldId id="267" r:id="rId11"/>
    <p:sldId id="268" r:id="rId12"/>
    <p:sldId id="353" r:id="rId13"/>
    <p:sldId id="269" r:id="rId14"/>
    <p:sldId id="354" r:id="rId15"/>
    <p:sldId id="356" r:id="rId16"/>
    <p:sldId id="362" r:id="rId17"/>
    <p:sldId id="363" r:id="rId18"/>
    <p:sldId id="364" r:id="rId19"/>
    <p:sldId id="383" r:id="rId20"/>
    <p:sldId id="384" r:id="rId21"/>
    <p:sldId id="385" r:id="rId22"/>
    <p:sldId id="314" r:id="rId23"/>
    <p:sldId id="312" r:id="rId24"/>
    <p:sldId id="313" r:id="rId25"/>
    <p:sldId id="270" r:id="rId26"/>
    <p:sldId id="315" r:id="rId27"/>
    <p:sldId id="321" r:id="rId28"/>
    <p:sldId id="357" r:id="rId29"/>
    <p:sldId id="271" r:id="rId30"/>
    <p:sldId id="387" r:id="rId31"/>
    <p:sldId id="372" r:id="rId32"/>
    <p:sldId id="272" r:id="rId33"/>
    <p:sldId id="273" r:id="rId34"/>
    <p:sldId id="274" r:id="rId35"/>
    <p:sldId id="299" r:id="rId36"/>
    <p:sldId id="300" r:id="rId37"/>
    <p:sldId id="275" r:id="rId38"/>
    <p:sldId id="276" r:id="rId39"/>
    <p:sldId id="277" r:id="rId40"/>
    <p:sldId id="322" r:id="rId41"/>
    <p:sldId id="278" r:id="rId42"/>
    <p:sldId id="279" r:id="rId43"/>
    <p:sldId id="323" r:id="rId44"/>
    <p:sldId id="324" r:id="rId45"/>
    <p:sldId id="325" r:id="rId46"/>
    <p:sldId id="326" r:id="rId47"/>
    <p:sldId id="327" r:id="rId48"/>
    <p:sldId id="328" r:id="rId49"/>
    <p:sldId id="334" r:id="rId50"/>
    <p:sldId id="336" r:id="rId51"/>
    <p:sldId id="395" r:id="rId52"/>
    <p:sldId id="373" r:id="rId53"/>
    <p:sldId id="396" r:id="rId54"/>
    <p:sldId id="370" r:id="rId55"/>
    <p:sldId id="332" r:id="rId56"/>
    <p:sldId id="333" r:id="rId57"/>
    <p:sldId id="339" r:id="rId58"/>
    <p:sldId id="329" r:id="rId59"/>
    <p:sldId id="330" r:id="rId60"/>
    <p:sldId id="340" r:id="rId61"/>
    <p:sldId id="331" r:id="rId62"/>
    <p:sldId id="293" r:id="rId63"/>
    <p:sldId id="337" r:id="rId64"/>
    <p:sldId id="295" r:id="rId65"/>
    <p:sldId id="296" r:id="rId66"/>
    <p:sldId id="297" r:id="rId67"/>
    <p:sldId id="341" r:id="rId68"/>
    <p:sldId id="342" r:id="rId69"/>
    <p:sldId id="343" r:id="rId70"/>
    <p:sldId id="344" r:id="rId71"/>
    <p:sldId id="345" r:id="rId72"/>
    <p:sldId id="346" r:id="rId73"/>
    <p:sldId id="298" r:id="rId74"/>
    <p:sldId id="302" r:id="rId75"/>
    <p:sldId id="347" r:id="rId76"/>
    <p:sldId id="348" r:id="rId77"/>
    <p:sldId id="397" r:id="rId78"/>
    <p:sldId id="398" r:id="rId79"/>
    <p:sldId id="350" r:id="rId80"/>
    <p:sldId id="424" r:id="rId81"/>
    <p:sldId id="420" r:id="rId82"/>
    <p:sldId id="303" r:id="rId83"/>
    <p:sldId id="399" r:id="rId84"/>
    <p:sldId id="400" r:id="rId85"/>
    <p:sldId id="304" r:id="rId86"/>
    <p:sldId id="264" r:id="rId87"/>
    <p:sldId id="305" r:id="rId88"/>
    <p:sldId id="401" r:id="rId89"/>
    <p:sldId id="402" r:id="rId90"/>
    <p:sldId id="403" r:id="rId91"/>
    <p:sldId id="404" r:id="rId92"/>
    <p:sldId id="405" r:id="rId93"/>
    <p:sldId id="406" r:id="rId94"/>
    <p:sldId id="280" r:id="rId95"/>
    <p:sldId id="281" r:id="rId96"/>
    <p:sldId id="282" r:id="rId97"/>
    <p:sldId id="283" r:id="rId98"/>
    <p:sldId id="307" r:id="rId99"/>
    <p:sldId id="285" r:id="rId100"/>
    <p:sldId id="286" r:id="rId101"/>
    <p:sldId id="287" r:id="rId102"/>
    <p:sldId id="288" r:id="rId103"/>
    <p:sldId id="289" r:id="rId10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163" d="100"/>
          <a:sy n="163" d="100"/>
        </p:scale>
        <p:origin x="1788" y="1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07" Type="http://schemas.openxmlformats.org/officeDocument/2006/relationships/viewProps" Target="viewProps.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theme" Target="theme/theme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tableStyles" Target="tableStyle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image" Target="../media/image3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2.png"/></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image" Target="../media/image65.png"/></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image" Target="../media/image83.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AA358-56C4-4E8C-ACB1-B74D4AFA64FB}" type="datetimeFigureOut">
              <a:rPr lang="zh-CN" altLang="en-US" smtClean="0"/>
              <a:t>2025/03/27</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F82B8A-D3FB-45BC-82D4-70258268DFF8}" type="slidenum">
              <a:rPr lang="zh-CN" altLang="en-US" smtClean="0"/>
              <a:t>‹#›</a:t>
            </a:fld>
            <a:endParaRPr lang="zh-CN" altLang="en-US"/>
          </a:p>
        </p:txBody>
      </p:sp>
    </p:spTree>
    <p:extLst>
      <p:ext uri="{BB962C8B-B14F-4D97-AF65-F5344CB8AC3E}">
        <p14:creationId xmlns:p14="http://schemas.microsoft.com/office/powerpoint/2010/main" val="222558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89EB5A0-1754-4135-A741-AD16919129D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1DACA57-F003-49E4-BB20-FF6702226E49}"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28"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28" charset="-128"/>
              <a:cs typeface="+mn-cs"/>
            </a:endParaRPr>
          </a:p>
        </p:txBody>
      </p:sp>
      <p:sp>
        <p:nvSpPr>
          <p:cNvPr id="10243" name="Rectangle 2">
            <a:extLst>
              <a:ext uri="{FF2B5EF4-FFF2-40B4-BE49-F238E27FC236}">
                <a16:creationId xmlns:a16="http://schemas.microsoft.com/office/drawing/2014/main" id="{DA56D206-3ED9-4CD5-B058-4850EC43F237}"/>
              </a:ext>
            </a:extLst>
          </p:cNvPr>
          <p:cNvSpPr>
            <a:spLocks noGrp="1" noRot="1" noChangeAspect="1" noChangeArrowheads="1" noTextEdit="1"/>
          </p:cNvSpPr>
          <p:nvPr>
            <p:ph type="sldImg"/>
          </p:nvPr>
        </p:nvSpPr>
        <p:spPr>
          <a:ln/>
        </p:spPr>
      </p:sp>
      <p:sp>
        <p:nvSpPr>
          <p:cNvPr id="9219" name="Rectangle 3">
            <a:extLst>
              <a:ext uri="{FF2B5EF4-FFF2-40B4-BE49-F238E27FC236}">
                <a16:creationId xmlns:a16="http://schemas.microsoft.com/office/drawing/2014/main" id="{9E2E4C85-F014-41E6-A202-227CBF8FE92E}"/>
              </a:ext>
            </a:extLst>
          </p:cNvPr>
          <p:cNvSpPr>
            <a:spLocks noGrp="1" noChangeArrowheads="1"/>
          </p:cNvSpPr>
          <p:nvPr>
            <p:ph type="body" idx="1"/>
          </p:nvPr>
        </p:nvSpPr>
        <p:spPr/>
        <p:txBody>
          <a:bodyPr/>
          <a:lstStyle/>
          <a:p>
            <a:pPr eaLnBrk="1" hangingPunct="1">
              <a:defRPr/>
            </a:pPr>
            <a:endParaRPr lang="zh-CN" altLang="en-US">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C9385B45-6F74-44BF-A0EA-8979586EA31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2F6E8AC-D427-46C6-B106-3AD06F24C2F0}" type="slidenum">
              <a:rPr kumimoji="0" lang="zh-CN" altLang="en-US" sz="1300" b="0" i="0" u="none" strike="noStrike" kern="1200" cap="none" spc="0" normalizeH="0" baseline="0" noProof="0" smtClean="0">
                <a:ln>
                  <a:noFill/>
                </a:ln>
                <a:solidFill>
                  <a:srgbClr val="000000"/>
                </a:solidFill>
                <a:effectLst/>
                <a:uLnTx/>
                <a:uFillTx/>
                <a:latin typeface="Times" panose="02020603050405020304" pitchFamily="18"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altLang="zh-CN" sz="1300" b="0" i="0" u="none" strike="noStrike" kern="1200" cap="none" spc="0" normalizeH="0" baseline="0" noProof="0">
              <a:ln>
                <a:noFill/>
              </a:ln>
              <a:solidFill>
                <a:srgbClr val="000000"/>
              </a:solidFill>
              <a:effectLst/>
              <a:uLnTx/>
              <a:uFillTx/>
              <a:latin typeface="Times" panose="02020603050405020304" pitchFamily="18" charset="0"/>
              <a:ea typeface="宋体" panose="02010600030101010101" pitchFamily="2" charset="-122"/>
              <a:cs typeface="+mn-cs"/>
            </a:endParaRPr>
          </a:p>
        </p:txBody>
      </p:sp>
      <p:sp>
        <p:nvSpPr>
          <p:cNvPr id="41987" name="Rectangle 2">
            <a:extLst>
              <a:ext uri="{FF2B5EF4-FFF2-40B4-BE49-F238E27FC236}">
                <a16:creationId xmlns:a16="http://schemas.microsoft.com/office/drawing/2014/main" id="{F80B3885-AA2F-4E6A-8088-913549910E57}"/>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08E02835-F3F9-4E8C-9813-E19FE78A1A5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Times" panose="02020603050405020304" pitchFamily="18" charset="0"/>
              <a:ea typeface="ヒラギノ角ゴ Pro W3" pitchFamily="-128"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54900D7B-F5FF-4147-9C95-C9EFC67EA2F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7E0E68D-ACA5-4F44-AB2F-4FAFECBB304C}"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28"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28" charset="-128"/>
              <a:cs typeface="+mn-cs"/>
            </a:endParaRPr>
          </a:p>
        </p:txBody>
      </p:sp>
      <p:sp>
        <p:nvSpPr>
          <p:cNvPr id="28675" name="Rectangle 2">
            <a:extLst>
              <a:ext uri="{FF2B5EF4-FFF2-40B4-BE49-F238E27FC236}">
                <a16:creationId xmlns:a16="http://schemas.microsoft.com/office/drawing/2014/main" id="{7D252EC1-1578-4806-BE5F-746631E7E9FF}"/>
              </a:ext>
            </a:extLst>
          </p:cNvPr>
          <p:cNvSpPr>
            <a:spLocks noGrp="1" noRot="1" noChangeAspect="1" noChangeArrowheads="1" noTextEdit="1"/>
          </p:cNvSpPr>
          <p:nvPr>
            <p:ph type="sldImg"/>
          </p:nvPr>
        </p:nvSpPr>
        <p:spPr>
          <a:ln/>
        </p:spPr>
      </p:sp>
      <p:sp>
        <p:nvSpPr>
          <p:cNvPr id="117763" name="Rectangle 3">
            <a:extLst>
              <a:ext uri="{FF2B5EF4-FFF2-40B4-BE49-F238E27FC236}">
                <a16:creationId xmlns:a16="http://schemas.microsoft.com/office/drawing/2014/main" id="{5FC76683-A5A0-4EED-9AC3-226375FFF0DE}"/>
              </a:ext>
            </a:extLst>
          </p:cNvPr>
          <p:cNvSpPr>
            <a:spLocks noGrp="1" noChangeArrowheads="1"/>
          </p:cNvSpPr>
          <p:nvPr>
            <p:ph type="body" idx="1"/>
          </p:nvPr>
        </p:nvSpPr>
        <p:spPr/>
        <p:txBody>
          <a:bodyPr/>
          <a:lstStyle/>
          <a:p>
            <a:pPr eaLnBrk="1" hangingPunct="1">
              <a:defRPr/>
            </a:pPr>
            <a:endParaRPr lang="zh-CN" altLang="en-US">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3A18540E-D25A-4C4A-A07A-8CD2DC16F67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FF2FD62-BC8E-4B40-AB29-10600C7712B2}" type="slidenum">
              <a:rPr kumimoji="0" lang="zh-CN" altLang="en-US" sz="1300" b="0" i="0" u="none" strike="noStrike" kern="1200" cap="none" spc="0" normalizeH="0" baseline="0" noProof="0" smtClean="0">
                <a:ln>
                  <a:noFill/>
                </a:ln>
                <a:solidFill>
                  <a:srgbClr val="000000"/>
                </a:solidFill>
                <a:effectLst/>
                <a:uLnTx/>
                <a:uFillTx/>
                <a:latin typeface="Times" panose="02020603050405020304" pitchFamily="18"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zh-CN" sz="1300" b="0" i="0" u="none" strike="noStrike" kern="1200" cap="none" spc="0" normalizeH="0" baseline="0" noProof="0">
              <a:ln>
                <a:noFill/>
              </a:ln>
              <a:solidFill>
                <a:srgbClr val="000000"/>
              </a:solidFill>
              <a:effectLst/>
              <a:uLnTx/>
              <a:uFillTx/>
              <a:latin typeface="Times" panose="02020603050405020304" pitchFamily="18" charset="0"/>
              <a:ea typeface="ヒラギノ角ゴ Pro W3" pitchFamily="-128" charset="-128"/>
              <a:cs typeface="+mn-cs"/>
            </a:endParaRPr>
          </a:p>
        </p:txBody>
      </p:sp>
      <p:sp>
        <p:nvSpPr>
          <p:cNvPr id="31747" name="Rectangle 2">
            <a:extLst>
              <a:ext uri="{FF2B5EF4-FFF2-40B4-BE49-F238E27FC236}">
                <a16:creationId xmlns:a16="http://schemas.microsoft.com/office/drawing/2014/main" id="{280C6DEB-5EAE-497E-AEFE-7A1946A6DEDA}"/>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9EE55AA1-A1C0-4389-962D-57190721494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Times" panose="02020603050405020304" pitchFamily="18" charset="0"/>
              <a:ea typeface="ヒラギノ角ゴ Pro W3" pitchFamily="-128"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F23A964D-A98C-4645-9CBC-A5D7CBD38BA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C76E014-4FE8-488D-8D17-281DD595D652}"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28"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28" charset="-128"/>
              <a:cs typeface="+mn-cs"/>
            </a:endParaRPr>
          </a:p>
        </p:txBody>
      </p:sp>
      <p:sp>
        <p:nvSpPr>
          <p:cNvPr id="49155" name="Rectangle 2">
            <a:extLst>
              <a:ext uri="{FF2B5EF4-FFF2-40B4-BE49-F238E27FC236}">
                <a16:creationId xmlns:a16="http://schemas.microsoft.com/office/drawing/2014/main" id="{03F7969B-0E78-4456-AC89-BB0B9549EDE0}"/>
              </a:ext>
            </a:extLst>
          </p:cNvPr>
          <p:cNvSpPr>
            <a:spLocks noGrp="1" noRot="1" noChangeAspect="1" noChangeArrowheads="1" noTextEdit="1"/>
          </p:cNvSpPr>
          <p:nvPr>
            <p:ph type="sldImg"/>
          </p:nvPr>
        </p:nvSpPr>
        <p:spPr>
          <a:ln/>
        </p:spPr>
      </p:sp>
      <p:sp>
        <p:nvSpPr>
          <p:cNvPr id="119811" name="Rectangle 3">
            <a:extLst>
              <a:ext uri="{FF2B5EF4-FFF2-40B4-BE49-F238E27FC236}">
                <a16:creationId xmlns:a16="http://schemas.microsoft.com/office/drawing/2014/main" id="{BF0C6189-70F6-4564-B928-85895F04B889}"/>
              </a:ext>
            </a:extLst>
          </p:cNvPr>
          <p:cNvSpPr>
            <a:spLocks noGrp="1" noChangeArrowheads="1"/>
          </p:cNvSpPr>
          <p:nvPr>
            <p:ph type="body" idx="1"/>
          </p:nvPr>
        </p:nvSpPr>
        <p:spPr/>
        <p:txBody>
          <a:bodyPr/>
          <a:lstStyle/>
          <a:p>
            <a:pPr eaLnBrk="1" hangingPunct="1">
              <a:defRPr/>
            </a:pPr>
            <a:endParaRPr lang="zh-CN" altLang="en-US">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52E70FE0-9081-41E9-8D86-32A73659AF2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453B2F9-BD15-4C8D-861F-4F92C25DDB4C}" type="slidenum">
              <a:rPr kumimoji="0" lang="zh-CN" altLang="en-US" sz="1300" b="0" i="0" u="none" strike="noStrike" kern="1200" cap="none" spc="0" normalizeH="0" baseline="0" noProof="0" smtClean="0">
                <a:ln>
                  <a:noFill/>
                </a:ln>
                <a:solidFill>
                  <a:srgbClr val="000000"/>
                </a:solidFill>
                <a:effectLst/>
                <a:uLnTx/>
                <a:uFillTx/>
                <a:latin typeface="Times" panose="02020603050405020304" pitchFamily="18"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altLang="zh-CN" sz="1300" b="0" i="0" u="none" strike="noStrike" kern="1200" cap="none" spc="0" normalizeH="0" baseline="0" noProof="0">
              <a:ln>
                <a:noFill/>
              </a:ln>
              <a:solidFill>
                <a:srgbClr val="000000"/>
              </a:solidFill>
              <a:effectLst/>
              <a:uLnTx/>
              <a:uFillTx/>
              <a:latin typeface="Times" panose="02020603050405020304" pitchFamily="18" charset="0"/>
              <a:ea typeface="宋体" panose="02010600030101010101" pitchFamily="2" charset="-122"/>
              <a:cs typeface="+mn-cs"/>
            </a:endParaRPr>
          </a:p>
        </p:txBody>
      </p:sp>
      <p:sp>
        <p:nvSpPr>
          <p:cNvPr id="51203" name="Rectangle 2">
            <a:extLst>
              <a:ext uri="{FF2B5EF4-FFF2-40B4-BE49-F238E27FC236}">
                <a16:creationId xmlns:a16="http://schemas.microsoft.com/office/drawing/2014/main" id="{0C34E7C1-1F4F-4F80-A3A9-15DB1DBB6F0A}"/>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FA4B911F-667B-4FFD-B507-C26877A5F86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Times" panose="02020603050405020304" pitchFamily="18" charset="0"/>
              <a:ea typeface="ヒラギノ角ゴ Pro W3" pitchFamily="-128"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BA179B80-B61F-403C-85D3-230DA50810A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8CE4503-F057-4257-A74E-7A3D5C53E4FC}"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28"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28" charset="-128"/>
              <a:cs typeface="+mn-cs"/>
            </a:endParaRPr>
          </a:p>
        </p:txBody>
      </p:sp>
      <p:sp>
        <p:nvSpPr>
          <p:cNvPr id="54275" name="Rectangle 2">
            <a:extLst>
              <a:ext uri="{FF2B5EF4-FFF2-40B4-BE49-F238E27FC236}">
                <a16:creationId xmlns:a16="http://schemas.microsoft.com/office/drawing/2014/main" id="{6A083575-6594-475C-AF0A-FD6B1F99C734}"/>
              </a:ext>
            </a:extLst>
          </p:cNvPr>
          <p:cNvSpPr>
            <a:spLocks noGrp="1" noRot="1" noChangeAspect="1" noChangeArrowheads="1" noTextEdit="1"/>
          </p:cNvSpPr>
          <p:nvPr>
            <p:ph type="sldImg"/>
          </p:nvPr>
        </p:nvSpPr>
        <p:spPr>
          <a:ln/>
        </p:spPr>
      </p:sp>
      <p:sp>
        <p:nvSpPr>
          <p:cNvPr id="121859" name="Rectangle 3">
            <a:extLst>
              <a:ext uri="{FF2B5EF4-FFF2-40B4-BE49-F238E27FC236}">
                <a16:creationId xmlns:a16="http://schemas.microsoft.com/office/drawing/2014/main" id="{1A871611-2D36-4316-BC38-547BAD67316F}"/>
              </a:ext>
            </a:extLst>
          </p:cNvPr>
          <p:cNvSpPr>
            <a:spLocks noGrp="1" noChangeArrowheads="1"/>
          </p:cNvSpPr>
          <p:nvPr>
            <p:ph type="body" idx="1"/>
          </p:nvPr>
        </p:nvSpPr>
        <p:spPr/>
        <p:txBody>
          <a:bodyPr/>
          <a:lstStyle/>
          <a:p>
            <a:pPr eaLnBrk="1" hangingPunct="1">
              <a:defRPr/>
            </a:pPr>
            <a:endParaRPr lang="zh-CN" altLang="en-US">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EBC3DC4D-DE41-4063-B204-12E5235D5A5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9C772F6-01BB-4AC8-9630-71F54EC51A27}"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28"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28" charset="-128"/>
              <a:cs typeface="+mn-cs"/>
            </a:endParaRPr>
          </a:p>
        </p:txBody>
      </p:sp>
      <p:sp>
        <p:nvSpPr>
          <p:cNvPr id="56323" name="Rectangle 2">
            <a:extLst>
              <a:ext uri="{FF2B5EF4-FFF2-40B4-BE49-F238E27FC236}">
                <a16:creationId xmlns:a16="http://schemas.microsoft.com/office/drawing/2014/main" id="{71A987F1-338D-498A-B3FC-61C9649205D9}"/>
              </a:ext>
            </a:extLst>
          </p:cNvPr>
          <p:cNvSpPr>
            <a:spLocks noGrp="1" noRot="1" noChangeAspect="1" noChangeArrowheads="1" noTextEdit="1"/>
          </p:cNvSpPr>
          <p:nvPr>
            <p:ph type="sldImg"/>
          </p:nvPr>
        </p:nvSpPr>
        <p:spPr>
          <a:ln/>
        </p:spPr>
      </p:sp>
      <p:sp>
        <p:nvSpPr>
          <p:cNvPr id="123907" name="Rectangle 3">
            <a:extLst>
              <a:ext uri="{FF2B5EF4-FFF2-40B4-BE49-F238E27FC236}">
                <a16:creationId xmlns:a16="http://schemas.microsoft.com/office/drawing/2014/main" id="{8E674980-F339-4152-B5CD-009AF5D75FE5}"/>
              </a:ext>
            </a:extLst>
          </p:cNvPr>
          <p:cNvSpPr>
            <a:spLocks noGrp="1" noChangeArrowheads="1"/>
          </p:cNvSpPr>
          <p:nvPr>
            <p:ph type="body" idx="1"/>
          </p:nvPr>
        </p:nvSpPr>
        <p:spPr/>
        <p:txBody>
          <a:bodyPr/>
          <a:lstStyle/>
          <a:p>
            <a:pPr eaLnBrk="1" hangingPunct="1">
              <a:defRPr/>
            </a:pPr>
            <a:endParaRPr lang="zh-CN" altLang="en-US">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2D35A238-BAB4-4FA1-8A40-6CFB9FA18BB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633BEF3-6201-4F7F-A0F4-510EBBC2F000}"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28"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28" charset="-128"/>
              <a:cs typeface="+mn-cs"/>
            </a:endParaRPr>
          </a:p>
        </p:txBody>
      </p:sp>
      <p:sp>
        <p:nvSpPr>
          <p:cNvPr id="58371" name="Rectangle 2">
            <a:extLst>
              <a:ext uri="{FF2B5EF4-FFF2-40B4-BE49-F238E27FC236}">
                <a16:creationId xmlns:a16="http://schemas.microsoft.com/office/drawing/2014/main" id="{652DB78C-B391-44E2-861B-F124124760C8}"/>
              </a:ext>
            </a:extLst>
          </p:cNvPr>
          <p:cNvSpPr>
            <a:spLocks noGrp="1" noRot="1" noChangeAspect="1" noChangeArrowheads="1" noTextEdit="1"/>
          </p:cNvSpPr>
          <p:nvPr>
            <p:ph type="sldImg"/>
          </p:nvPr>
        </p:nvSpPr>
        <p:spPr>
          <a:ln/>
        </p:spPr>
      </p:sp>
      <p:sp>
        <p:nvSpPr>
          <p:cNvPr id="125955" name="Rectangle 3">
            <a:extLst>
              <a:ext uri="{FF2B5EF4-FFF2-40B4-BE49-F238E27FC236}">
                <a16:creationId xmlns:a16="http://schemas.microsoft.com/office/drawing/2014/main" id="{01F469C9-E5CC-49F5-BC14-4EC86FADE965}"/>
              </a:ext>
            </a:extLst>
          </p:cNvPr>
          <p:cNvSpPr>
            <a:spLocks noGrp="1" noChangeArrowheads="1"/>
          </p:cNvSpPr>
          <p:nvPr>
            <p:ph type="body" idx="1"/>
          </p:nvPr>
        </p:nvSpPr>
        <p:spPr/>
        <p:txBody>
          <a:bodyPr/>
          <a:lstStyle/>
          <a:p>
            <a:pPr eaLnBrk="1" hangingPunct="1">
              <a:defRPr/>
            </a:pPr>
            <a:endParaRPr lang="zh-CN" altLang="en-US" dirty="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733DECC1-D151-4253-9B28-166E300D425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6664F01-62B1-4164-8F86-69382B8FFF69}"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28"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28" charset="-128"/>
              <a:cs typeface="+mn-cs"/>
            </a:endParaRPr>
          </a:p>
        </p:txBody>
      </p:sp>
      <p:sp>
        <p:nvSpPr>
          <p:cNvPr id="60419" name="Rectangle 2">
            <a:extLst>
              <a:ext uri="{FF2B5EF4-FFF2-40B4-BE49-F238E27FC236}">
                <a16:creationId xmlns:a16="http://schemas.microsoft.com/office/drawing/2014/main" id="{C0D04C62-2495-4C38-BCC7-B1340F2645FA}"/>
              </a:ext>
            </a:extLst>
          </p:cNvPr>
          <p:cNvSpPr>
            <a:spLocks noGrp="1" noRot="1" noChangeAspect="1" noChangeArrowheads="1" noTextEdit="1"/>
          </p:cNvSpPr>
          <p:nvPr>
            <p:ph type="sldImg"/>
          </p:nvPr>
        </p:nvSpPr>
        <p:spPr>
          <a:ln/>
        </p:spPr>
      </p:sp>
      <p:sp>
        <p:nvSpPr>
          <p:cNvPr id="177155" name="Rectangle 3">
            <a:extLst>
              <a:ext uri="{FF2B5EF4-FFF2-40B4-BE49-F238E27FC236}">
                <a16:creationId xmlns:a16="http://schemas.microsoft.com/office/drawing/2014/main" id="{85857033-BB63-4CA7-886D-3F4D3400FFA3}"/>
              </a:ext>
            </a:extLst>
          </p:cNvPr>
          <p:cNvSpPr>
            <a:spLocks noGrp="1" noChangeArrowheads="1"/>
          </p:cNvSpPr>
          <p:nvPr>
            <p:ph type="body" idx="1"/>
          </p:nvPr>
        </p:nvSpPr>
        <p:spPr/>
        <p:txBody>
          <a:bodyPr/>
          <a:lstStyle/>
          <a:p>
            <a:pPr eaLnBrk="1" hangingPunct="1">
              <a:defRPr/>
            </a:pPr>
            <a:endParaRPr lang="zh-CN" altLang="en-US">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16F8E6A8-95C2-449D-80EC-9E56AD7B043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30A7203-8888-4F87-9167-293B25E57DD6}"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28"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28" charset="-128"/>
              <a:cs typeface="+mn-cs"/>
            </a:endParaRPr>
          </a:p>
        </p:txBody>
      </p:sp>
      <p:sp>
        <p:nvSpPr>
          <p:cNvPr id="62467" name="Rectangle 2">
            <a:extLst>
              <a:ext uri="{FF2B5EF4-FFF2-40B4-BE49-F238E27FC236}">
                <a16:creationId xmlns:a16="http://schemas.microsoft.com/office/drawing/2014/main" id="{286A3424-525C-486C-8FBA-93EC88751D8C}"/>
              </a:ext>
            </a:extLst>
          </p:cNvPr>
          <p:cNvSpPr>
            <a:spLocks noGrp="1" noRot="1" noChangeAspect="1" noChangeArrowheads="1" noTextEdit="1"/>
          </p:cNvSpPr>
          <p:nvPr>
            <p:ph type="sldImg"/>
          </p:nvPr>
        </p:nvSpPr>
        <p:spPr>
          <a:ln/>
        </p:spPr>
      </p:sp>
      <p:sp>
        <p:nvSpPr>
          <p:cNvPr id="179203" name="Rectangle 3">
            <a:extLst>
              <a:ext uri="{FF2B5EF4-FFF2-40B4-BE49-F238E27FC236}">
                <a16:creationId xmlns:a16="http://schemas.microsoft.com/office/drawing/2014/main" id="{E1C66E20-41ED-4EA0-B8F0-6F627E278210}"/>
              </a:ext>
            </a:extLst>
          </p:cNvPr>
          <p:cNvSpPr>
            <a:spLocks noGrp="1" noChangeArrowheads="1"/>
          </p:cNvSpPr>
          <p:nvPr>
            <p:ph type="body" idx="1"/>
          </p:nvPr>
        </p:nvSpPr>
        <p:spPr/>
        <p:txBody>
          <a:bodyPr/>
          <a:lstStyle/>
          <a:p>
            <a:pPr eaLnBrk="1" hangingPunct="1">
              <a:defRPr/>
            </a:pPr>
            <a:endParaRPr lang="zh-CN" altLang="en-US">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D4C12467-C69E-46F8-A978-980FA77D9CE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613EA4E-B01C-4B39-9652-9AD6B5FAA4A3}"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28"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28" charset="-128"/>
              <a:cs typeface="+mn-cs"/>
            </a:endParaRPr>
          </a:p>
        </p:txBody>
      </p:sp>
      <p:sp>
        <p:nvSpPr>
          <p:cNvPr id="13315" name="Rectangle 2">
            <a:extLst>
              <a:ext uri="{FF2B5EF4-FFF2-40B4-BE49-F238E27FC236}">
                <a16:creationId xmlns:a16="http://schemas.microsoft.com/office/drawing/2014/main" id="{BFAE16B8-9E30-4277-9C37-5C16F9392B10}"/>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57FD8B04-5E10-4887-8B57-4AE3E09E3D86}"/>
              </a:ext>
            </a:extLst>
          </p:cNvPr>
          <p:cNvSpPr>
            <a:spLocks noGrp="1" noChangeArrowheads="1"/>
          </p:cNvSpPr>
          <p:nvPr>
            <p:ph type="body" idx="1"/>
          </p:nvPr>
        </p:nvSpPr>
        <p:spPr/>
        <p:txBody>
          <a:bodyPr/>
          <a:lstStyle/>
          <a:p>
            <a:pPr eaLnBrk="1" hangingPunct="1">
              <a:defRPr/>
            </a:pPr>
            <a:endParaRPr lang="zh-CN" altLang="en-US">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F5E4A773-7D33-4D62-A93F-48498C489BA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870B17B-1E1C-4CD9-829B-C677B67909C7}"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28"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28" charset="-128"/>
              <a:cs typeface="+mn-cs"/>
            </a:endParaRPr>
          </a:p>
        </p:txBody>
      </p:sp>
      <p:sp>
        <p:nvSpPr>
          <p:cNvPr id="64515" name="Rectangle 2">
            <a:extLst>
              <a:ext uri="{FF2B5EF4-FFF2-40B4-BE49-F238E27FC236}">
                <a16:creationId xmlns:a16="http://schemas.microsoft.com/office/drawing/2014/main" id="{8423CE0E-6E63-4B4B-BA05-32B4D068B4E0}"/>
              </a:ext>
            </a:extLst>
          </p:cNvPr>
          <p:cNvSpPr>
            <a:spLocks noGrp="1" noRot="1" noChangeAspect="1" noChangeArrowheads="1" noTextEdit="1"/>
          </p:cNvSpPr>
          <p:nvPr>
            <p:ph type="sldImg"/>
          </p:nvPr>
        </p:nvSpPr>
        <p:spPr>
          <a:ln/>
        </p:spPr>
      </p:sp>
      <p:sp>
        <p:nvSpPr>
          <p:cNvPr id="128003" name="Rectangle 3">
            <a:extLst>
              <a:ext uri="{FF2B5EF4-FFF2-40B4-BE49-F238E27FC236}">
                <a16:creationId xmlns:a16="http://schemas.microsoft.com/office/drawing/2014/main" id="{CD4FC828-1E26-4360-BA9A-6EFF858FC335}"/>
              </a:ext>
            </a:extLst>
          </p:cNvPr>
          <p:cNvSpPr>
            <a:spLocks noGrp="1" noChangeArrowheads="1"/>
          </p:cNvSpPr>
          <p:nvPr>
            <p:ph type="body" idx="1"/>
          </p:nvPr>
        </p:nvSpPr>
        <p:spPr/>
        <p:txBody>
          <a:bodyPr/>
          <a:lstStyle/>
          <a:p>
            <a:pPr eaLnBrk="1" hangingPunct="1">
              <a:defRPr/>
            </a:pPr>
            <a:endParaRPr lang="zh-CN" altLang="en-US">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771D9E67-6BEE-4C88-AC88-F2445208FFE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4285E6-6AD8-43C7-A283-29487DF3A143}"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28"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28" charset="-128"/>
              <a:cs typeface="+mn-cs"/>
            </a:endParaRPr>
          </a:p>
        </p:txBody>
      </p:sp>
      <p:sp>
        <p:nvSpPr>
          <p:cNvPr id="66563" name="Rectangle 2">
            <a:extLst>
              <a:ext uri="{FF2B5EF4-FFF2-40B4-BE49-F238E27FC236}">
                <a16:creationId xmlns:a16="http://schemas.microsoft.com/office/drawing/2014/main" id="{914CA10C-1503-4475-BF22-A542DC184DCF}"/>
              </a:ext>
            </a:extLst>
          </p:cNvPr>
          <p:cNvSpPr>
            <a:spLocks noGrp="1" noRot="1" noChangeAspect="1" noChangeArrowheads="1" noTextEdit="1"/>
          </p:cNvSpPr>
          <p:nvPr>
            <p:ph type="sldImg"/>
          </p:nvPr>
        </p:nvSpPr>
        <p:spPr>
          <a:ln/>
        </p:spPr>
      </p:sp>
      <p:sp>
        <p:nvSpPr>
          <p:cNvPr id="130051" name="Rectangle 3">
            <a:extLst>
              <a:ext uri="{FF2B5EF4-FFF2-40B4-BE49-F238E27FC236}">
                <a16:creationId xmlns:a16="http://schemas.microsoft.com/office/drawing/2014/main" id="{C3A4464D-76AE-49C6-848D-6B69FBB77624}"/>
              </a:ext>
            </a:extLst>
          </p:cNvPr>
          <p:cNvSpPr>
            <a:spLocks noGrp="1" noChangeArrowheads="1"/>
          </p:cNvSpPr>
          <p:nvPr>
            <p:ph type="body" idx="1"/>
          </p:nvPr>
        </p:nvSpPr>
        <p:spPr/>
        <p:txBody>
          <a:bodyPr/>
          <a:lstStyle/>
          <a:p>
            <a:pPr eaLnBrk="1" hangingPunct="1">
              <a:defRPr/>
            </a:pPr>
            <a:endParaRPr lang="zh-CN" altLang="en-US">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5C2734C3-7498-4753-A773-10966F3B4F4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2AF7E5E-3EE4-4C55-AA70-2BBAD13519C4}"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28"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28" charset="-128"/>
              <a:cs typeface="+mn-cs"/>
            </a:endParaRPr>
          </a:p>
        </p:txBody>
      </p:sp>
      <p:sp>
        <p:nvSpPr>
          <p:cNvPr id="68611" name="Rectangle 2">
            <a:extLst>
              <a:ext uri="{FF2B5EF4-FFF2-40B4-BE49-F238E27FC236}">
                <a16:creationId xmlns:a16="http://schemas.microsoft.com/office/drawing/2014/main" id="{34F51999-FEBA-4952-A726-33FC473ED924}"/>
              </a:ext>
            </a:extLst>
          </p:cNvPr>
          <p:cNvSpPr>
            <a:spLocks noGrp="1" noRot="1" noChangeAspect="1" noChangeArrowheads="1" noTextEdit="1"/>
          </p:cNvSpPr>
          <p:nvPr>
            <p:ph type="sldImg"/>
          </p:nvPr>
        </p:nvSpPr>
        <p:spPr>
          <a:ln/>
        </p:spPr>
      </p:sp>
      <p:sp>
        <p:nvSpPr>
          <p:cNvPr id="132099" name="Rectangle 3">
            <a:extLst>
              <a:ext uri="{FF2B5EF4-FFF2-40B4-BE49-F238E27FC236}">
                <a16:creationId xmlns:a16="http://schemas.microsoft.com/office/drawing/2014/main" id="{35D7BEC3-46F0-4B91-991A-59AA0FFA7D09}"/>
              </a:ext>
            </a:extLst>
          </p:cNvPr>
          <p:cNvSpPr>
            <a:spLocks noGrp="1" noChangeArrowheads="1"/>
          </p:cNvSpPr>
          <p:nvPr>
            <p:ph type="body" idx="1"/>
          </p:nvPr>
        </p:nvSpPr>
        <p:spPr/>
        <p:txBody>
          <a:bodyPr/>
          <a:lstStyle/>
          <a:p>
            <a:pPr eaLnBrk="1" hangingPunct="1">
              <a:defRPr/>
            </a:pPr>
            <a:endParaRPr lang="zh-CN" altLang="en-US">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1A362609-B27E-4A67-95E1-968801C5456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fld id="{22A12422-0B90-4B62-8775-1D57C47B75CE}" type="slidenum">
              <a:rPr lang="en-US" altLang="zh-CN" sz="1200" smtClean="0">
                <a:latin typeface="Arial" panose="020B0604020202020204" pitchFamily="34" charset="0"/>
              </a:rPr>
              <a:pPr/>
              <a:t>38</a:t>
            </a:fld>
            <a:endParaRPr lang="en-US" altLang="zh-CN" sz="1200">
              <a:latin typeface="Arial" panose="020B0604020202020204" pitchFamily="34" charset="0"/>
            </a:endParaRPr>
          </a:p>
        </p:txBody>
      </p:sp>
      <p:sp>
        <p:nvSpPr>
          <p:cNvPr id="93187" name="Rectangle 2">
            <a:extLst>
              <a:ext uri="{FF2B5EF4-FFF2-40B4-BE49-F238E27FC236}">
                <a16:creationId xmlns:a16="http://schemas.microsoft.com/office/drawing/2014/main" id="{B3684D22-C01B-4F11-B6B6-54FEE2F94FED}"/>
              </a:ext>
            </a:extLst>
          </p:cNvPr>
          <p:cNvSpPr>
            <a:spLocks noGrp="1" noRot="1" noChangeAspect="1" noChangeArrowheads="1" noTextEdit="1"/>
          </p:cNvSpPr>
          <p:nvPr>
            <p:ph type="sldImg"/>
          </p:nvPr>
        </p:nvSpPr>
        <p:spPr>
          <a:ln/>
        </p:spPr>
      </p:sp>
      <p:sp>
        <p:nvSpPr>
          <p:cNvPr id="134147" name="Rectangle 3">
            <a:extLst>
              <a:ext uri="{FF2B5EF4-FFF2-40B4-BE49-F238E27FC236}">
                <a16:creationId xmlns:a16="http://schemas.microsoft.com/office/drawing/2014/main" id="{E37A8705-7449-4836-B999-BE573AFA8534}"/>
              </a:ext>
            </a:extLst>
          </p:cNvPr>
          <p:cNvSpPr>
            <a:spLocks noGrp="1" noChangeArrowheads="1"/>
          </p:cNvSpPr>
          <p:nvPr>
            <p:ph type="body" idx="1"/>
          </p:nvPr>
        </p:nvSpPr>
        <p:spPr/>
        <p:txBody>
          <a:bodyPr/>
          <a:lstStyle/>
          <a:p>
            <a:pPr eaLnBrk="1" hangingPunct="1">
              <a:defRPr/>
            </a:pPr>
            <a:endParaRPr lang="zh-CN" altLang="en-US">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399747A8-EC4B-4962-80FC-D6FC20403D7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fld id="{5D9A338F-DDAB-44AD-A555-3A14036CD36E}" type="slidenum">
              <a:rPr lang="en-US" altLang="zh-CN" sz="1200" smtClean="0">
                <a:latin typeface="Arial" panose="020B0604020202020204" pitchFamily="34" charset="0"/>
              </a:rPr>
              <a:pPr/>
              <a:t>39</a:t>
            </a:fld>
            <a:endParaRPr lang="en-US" altLang="zh-CN" sz="1200">
              <a:latin typeface="Arial" panose="020B0604020202020204" pitchFamily="34" charset="0"/>
            </a:endParaRPr>
          </a:p>
        </p:txBody>
      </p:sp>
      <p:sp>
        <p:nvSpPr>
          <p:cNvPr id="95235" name="Rectangle 2">
            <a:extLst>
              <a:ext uri="{FF2B5EF4-FFF2-40B4-BE49-F238E27FC236}">
                <a16:creationId xmlns:a16="http://schemas.microsoft.com/office/drawing/2014/main" id="{320D4CDA-BCCC-4FFC-BC08-C74844F2D4F9}"/>
              </a:ext>
            </a:extLst>
          </p:cNvPr>
          <p:cNvSpPr>
            <a:spLocks noGrp="1" noRot="1" noChangeAspect="1" noChangeArrowheads="1" noTextEdit="1"/>
          </p:cNvSpPr>
          <p:nvPr>
            <p:ph type="sldImg"/>
          </p:nvPr>
        </p:nvSpPr>
        <p:spPr>
          <a:ln/>
        </p:spPr>
      </p:sp>
      <p:sp>
        <p:nvSpPr>
          <p:cNvPr id="136195" name="Rectangle 3">
            <a:extLst>
              <a:ext uri="{FF2B5EF4-FFF2-40B4-BE49-F238E27FC236}">
                <a16:creationId xmlns:a16="http://schemas.microsoft.com/office/drawing/2014/main" id="{BB88DCB2-EA45-4657-8CEA-03CCFCF56754}"/>
              </a:ext>
            </a:extLst>
          </p:cNvPr>
          <p:cNvSpPr>
            <a:spLocks noGrp="1" noChangeArrowheads="1"/>
          </p:cNvSpPr>
          <p:nvPr>
            <p:ph type="body" idx="1"/>
          </p:nvPr>
        </p:nvSpPr>
        <p:spPr/>
        <p:txBody>
          <a:bodyPr/>
          <a:lstStyle/>
          <a:p>
            <a:pPr eaLnBrk="1" hangingPunct="1">
              <a:defRPr/>
            </a:pPr>
            <a:endParaRPr lang="zh-CN" altLang="en-US">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6B009230-5893-47E7-999F-71D9F844B60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fld id="{A69F7922-3DEA-4488-9595-90A3C7DF0B7A}" type="slidenum">
              <a:rPr lang="en-US" altLang="zh-CN" sz="1200" smtClean="0">
                <a:latin typeface="Arial" panose="020B0604020202020204" pitchFamily="34" charset="0"/>
              </a:rPr>
              <a:pPr/>
              <a:t>44</a:t>
            </a:fld>
            <a:endParaRPr lang="en-US" altLang="zh-CN" sz="1200">
              <a:latin typeface="Arial" panose="020B0604020202020204" pitchFamily="34" charset="0"/>
            </a:endParaRPr>
          </a:p>
        </p:txBody>
      </p:sp>
      <p:sp>
        <p:nvSpPr>
          <p:cNvPr id="101379" name="Rectangle 2">
            <a:extLst>
              <a:ext uri="{FF2B5EF4-FFF2-40B4-BE49-F238E27FC236}">
                <a16:creationId xmlns:a16="http://schemas.microsoft.com/office/drawing/2014/main" id="{D6CE8CA3-0C04-4B15-B661-CBD51265FADA}"/>
              </a:ext>
            </a:extLst>
          </p:cNvPr>
          <p:cNvSpPr>
            <a:spLocks noGrp="1" noRot="1" noChangeAspect="1" noChangeArrowheads="1" noTextEdit="1"/>
          </p:cNvSpPr>
          <p:nvPr>
            <p:ph type="sldImg"/>
          </p:nvPr>
        </p:nvSpPr>
        <p:spPr>
          <a:ln/>
        </p:spPr>
      </p:sp>
      <p:sp>
        <p:nvSpPr>
          <p:cNvPr id="158723" name="Rectangle 3">
            <a:extLst>
              <a:ext uri="{FF2B5EF4-FFF2-40B4-BE49-F238E27FC236}">
                <a16:creationId xmlns:a16="http://schemas.microsoft.com/office/drawing/2014/main" id="{6C3CB3F6-1D8B-4A36-BD1D-6C5CC13CED7B}"/>
              </a:ext>
            </a:extLst>
          </p:cNvPr>
          <p:cNvSpPr>
            <a:spLocks noGrp="1" noChangeArrowheads="1"/>
          </p:cNvSpPr>
          <p:nvPr>
            <p:ph type="body" idx="1"/>
          </p:nvPr>
        </p:nvSpPr>
        <p:spPr/>
        <p:txBody>
          <a:bodyPr/>
          <a:lstStyle/>
          <a:p>
            <a:pPr eaLnBrk="1" hangingPunct="1">
              <a:defRPr/>
            </a:pPr>
            <a:endParaRPr lang="zh-CN" altLang="en-US">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06540D45-0A29-4B5B-8650-20FF819FEBB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fld id="{6EB088EE-CA62-4EFC-A40D-53D85EFAD75C}" type="slidenum">
              <a:rPr lang="en-US" altLang="zh-CN" sz="1200" smtClean="0">
                <a:latin typeface="Arial" panose="020B0604020202020204" pitchFamily="34" charset="0"/>
              </a:rPr>
              <a:pPr/>
              <a:t>45</a:t>
            </a:fld>
            <a:endParaRPr lang="en-US" altLang="zh-CN" sz="1200">
              <a:latin typeface="Arial" panose="020B0604020202020204" pitchFamily="34" charset="0"/>
            </a:endParaRPr>
          </a:p>
        </p:txBody>
      </p:sp>
      <p:sp>
        <p:nvSpPr>
          <p:cNvPr id="103427" name="Rectangle 2">
            <a:extLst>
              <a:ext uri="{FF2B5EF4-FFF2-40B4-BE49-F238E27FC236}">
                <a16:creationId xmlns:a16="http://schemas.microsoft.com/office/drawing/2014/main" id="{DFDFD204-3F35-40DF-9AD6-0F2F5D85A07B}"/>
              </a:ext>
            </a:extLst>
          </p:cNvPr>
          <p:cNvSpPr>
            <a:spLocks noGrp="1" noRot="1" noChangeAspect="1" noChangeArrowheads="1" noTextEdit="1"/>
          </p:cNvSpPr>
          <p:nvPr>
            <p:ph type="sldImg"/>
          </p:nvPr>
        </p:nvSpPr>
        <p:spPr>
          <a:ln/>
        </p:spPr>
      </p:sp>
      <p:sp>
        <p:nvSpPr>
          <p:cNvPr id="160771" name="Rectangle 3">
            <a:extLst>
              <a:ext uri="{FF2B5EF4-FFF2-40B4-BE49-F238E27FC236}">
                <a16:creationId xmlns:a16="http://schemas.microsoft.com/office/drawing/2014/main" id="{9E90B329-3C1A-4AD2-B45F-E98E6E2B4A9E}"/>
              </a:ext>
            </a:extLst>
          </p:cNvPr>
          <p:cNvSpPr>
            <a:spLocks noGrp="1" noChangeArrowheads="1"/>
          </p:cNvSpPr>
          <p:nvPr>
            <p:ph type="body" idx="1"/>
          </p:nvPr>
        </p:nvSpPr>
        <p:spPr/>
        <p:txBody>
          <a:bodyPr/>
          <a:lstStyle/>
          <a:p>
            <a:pPr eaLnBrk="1" hangingPunct="1">
              <a:defRPr/>
            </a:pPr>
            <a:endParaRPr lang="zh-CN" altLang="en-US">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91F30033-AE9C-4715-8779-E1914D90306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fld id="{E239882A-B1AE-4DD4-A9E5-E7500CFF0375}" type="slidenum">
              <a:rPr lang="en-US" altLang="zh-CN" sz="1200" smtClean="0">
                <a:latin typeface="Arial" panose="020B0604020202020204" pitchFamily="34" charset="0"/>
              </a:rPr>
              <a:pPr/>
              <a:t>55</a:t>
            </a:fld>
            <a:endParaRPr lang="en-US" altLang="zh-CN" sz="1200">
              <a:latin typeface="Arial" panose="020B0604020202020204" pitchFamily="34" charset="0"/>
            </a:endParaRPr>
          </a:p>
        </p:txBody>
      </p:sp>
      <p:sp>
        <p:nvSpPr>
          <p:cNvPr id="116739" name="Rectangle 2">
            <a:extLst>
              <a:ext uri="{FF2B5EF4-FFF2-40B4-BE49-F238E27FC236}">
                <a16:creationId xmlns:a16="http://schemas.microsoft.com/office/drawing/2014/main" id="{9505A420-D889-411B-AA0E-54190C383888}"/>
              </a:ext>
            </a:extLst>
          </p:cNvPr>
          <p:cNvSpPr>
            <a:spLocks noGrp="1" noRot="1" noChangeAspect="1" noChangeArrowheads="1" noTextEdit="1"/>
          </p:cNvSpPr>
          <p:nvPr>
            <p:ph type="sldImg"/>
          </p:nvPr>
        </p:nvSpPr>
        <p:spPr>
          <a:ln/>
        </p:spPr>
      </p:sp>
      <p:sp>
        <p:nvSpPr>
          <p:cNvPr id="181251" name="Rectangle 3">
            <a:extLst>
              <a:ext uri="{FF2B5EF4-FFF2-40B4-BE49-F238E27FC236}">
                <a16:creationId xmlns:a16="http://schemas.microsoft.com/office/drawing/2014/main" id="{0D314B82-42A2-4301-B964-D741239F2BB1}"/>
              </a:ext>
            </a:extLst>
          </p:cNvPr>
          <p:cNvSpPr>
            <a:spLocks noGrp="1" noChangeArrowheads="1"/>
          </p:cNvSpPr>
          <p:nvPr>
            <p:ph type="body" idx="1"/>
          </p:nvPr>
        </p:nvSpPr>
        <p:spPr/>
        <p:txBody>
          <a:bodyPr/>
          <a:lstStyle/>
          <a:p>
            <a:pPr eaLnBrk="1" hangingPunct="1">
              <a:defRPr/>
            </a:pPr>
            <a:endParaRPr lang="zh-CN" altLang="en-US">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0C0CE6A4-CCB6-4E96-8926-F8886A7FEC5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fld id="{ADBC2C38-4C7B-44F3-A8BD-760AD2EBD8A8}" type="slidenum">
              <a:rPr lang="en-US" altLang="zh-CN" sz="1200" smtClean="0">
                <a:latin typeface="Arial" panose="020B0604020202020204" pitchFamily="34" charset="0"/>
              </a:rPr>
              <a:pPr/>
              <a:t>56</a:t>
            </a:fld>
            <a:endParaRPr lang="en-US" altLang="zh-CN" sz="1200">
              <a:latin typeface="Arial" panose="020B0604020202020204" pitchFamily="34" charset="0"/>
            </a:endParaRPr>
          </a:p>
        </p:txBody>
      </p:sp>
      <p:sp>
        <p:nvSpPr>
          <p:cNvPr id="118787" name="Rectangle 2">
            <a:extLst>
              <a:ext uri="{FF2B5EF4-FFF2-40B4-BE49-F238E27FC236}">
                <a16:creationId xmlns:a16="http://schemas.microsoft.com/office/drawing/2014/main" id="{EE1B5B12-122D-4EC2-9D06-AF6AFB8F3432}"/>
              </a:ext>
            </a:extLst>
          </p:cNvPr>
          <p:cNvSpPr>
            <a:spLocks noGrp="1" noRot="1" noChangeAspect="1" noChangeArrowheads="1" noTextEdit="1"/>
          </p:cNvSpPr>
          <p:nvPr>
            <p:ph type="sldImg"/>
          </p:nvPr>
        </p:nvSpPr>
        <p:spPr>
          <a:ln/>
        </p:spPr>
      </p:sp>
      <p:sp>
        <p:nvSpPr>
          <p:cNvPr id="162819" name="Rectangle 3">
            <a:extLst>
              <a:ext uri="{FF2B5EF4-FFF2-40B4-BE49-F238E27FC236}">
                <a16:creationId xmlns:a16="http://schemas.microsoft.com/office/drawing/2014/main" id="{43606DA9-2C43-4582-B7F9-8306F2E486DB}"/>
              </a:ext>
            </a:extLst>
          </p:cNvPr>
          <p:cNvSpPr>
            <a:spLocks noGrp="1" noChangeArrowheads="1"/>
          </p:cNvSpPr>
          <p:nvPr>
            <p:ph type="body" idx="1"/>
          </p:nvPr>
        </p:nvSpPr>
        <p:spPr/>
        <p:txBody>
          <a:bodyPr/>
          <a:lstStyle/>
          <a:p>
            <a:pPr eaLnBrk="1" hangingPunct="1">
              <a:defRPr/>
            </a:pPr>
            <a:endParaRPr lang="zh-CN" altLang="en-US">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24809F8A-6036-4C9F-806E-0D52C759843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fld id="{8A75CE1C-BD6D-4FB7-844A-BA1178E15FD9}" type="slidenum">
              <a:rPr lang="en-US" altLang="zh-CN" sz="1200" smtClean="0">
                <a:latin typeface="Arial" panose="020B0604020202020204" pitchFamily="34" charset="0"/>
              </a:rPr>
              <a:pPr/>
              <a:t>57</a:t>
            </a:fld>
            <a:endParaRPr lang="en-US" altLang="zh-CN" sz="1200">
              <a:latin typeface="Arial" panose="020B0604020202020204" pitchFamily="34" charset="0"/>
            </a:endParaRPr>
          </a:p>
        </p:txBody>
      </p:sp>
      <p:sp>
        <p:nvSpPr>
          <p:cNvPr id="120835" name="Rectangle 2">
            <a:extLst>
              <a:ext uri="{FF2B5EF4-FFF2-40B4-BE49-F238E27FC236}">
                <a16:creationId xmlns:a16="http://schemas.microsoft.com/office/drawing/2014/main" id="{487131FA-A924-4EA5-A9D7-323D1DCA2493}"/>
              </a:ext>
            </a:extLst>
          </p:cNvPr>
          <p:cNvSpPr>
            <a:spLocks noGrp="1" noRot="1" noChangeAspect="1" noChangeArrowheads="1" noTextEdit="1"/>
          </p:cNvSpPr>
          <p:nvPr>
            <p:ph type="sldImg"/>
          </p:nvPr>
        </p:nvSpPr>
        <p:spPr>
          <a:ln/>
        </p:spPr>
      </p:sp>
      <p:sp>
        <p:nvSpPr>
          <p:cNvPr id="162819" name="Rectangle 3">
            <a:extLst>
              <a:ext uri="{FF2B5EF4-FFF2-40B4-BE49-F238E27FC236}">
                <a16:creationId xmlns:a16="http://schemas.microsoft.com/office/drawing/2014/main" id="{40653563-A3B8-4CAB-90CE-76294C9D92AA}"/>
              </a:ext>
            </a:extLst>
          </p:cNvPr>
          <p:cNvSpPr>
            <a:spLocks noGrp="1" noChangeArrowheads="1"/>
          </p:cNvSpPr>
          <p:nvPr>
            <p:ph type="body" idx="1"/>
          </p:nvPr>
        </p:nvSpPr>
        <p:spPr/>
        <p:txBody>
          <a:bodyPr/>
          <a:lstStyle/>
          <a:p>
            <a:pPr eaLnBrk="1" hangingPunct="1">
              <a:defRPr/>
            </a:pPr>
            <a:endParaRPr lang="zh-CN" altLang="en-US">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BF920DB9-AA88-4596-B43B-5369E09E8E0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0DE93FB-52C6-4B8C-B1CE-22042802A497}"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28"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28" charset="-128"/>
              <a:cs typeface="+mn-cs"/>
            </a:endParaRPr>
          </a:p>
        </p:txBody>
      </p:sp>
      <p:sp>
        <p:nvSpPr>
          <p:cNvPr id="15363" name="Rectangle 2">
            <a:extLst>
              <a:ext uri="{FF2B5EF4-FFF2-40B4-BE49-F238E27FC236}">
                <a16:creationId xmlns:a16="http://schemas.microsoft.com/office/drawing/2014/main" id="{F14788E7-4B24-4B2F-92BC-904B4A692FAC}"/>
              </a:ext>
            </a:extLst>
          </p:cNvPr>
          <p:cNvSpPr>
            <a:spLocks noGrp="1" noRot="1" noChangeAspect="1" noChangeArrowheads="1" noTextEdit="1"/>
          </p:cNvSpPr>
          <p:nvPr>
            <p:ph type="sldImg"/>
          </p:nvPr>
        </p:nvSpPr>
        <p:spPr>
          <a:ln/>
        </p:spPr>
      </p:sp>
      <p:sp>
        <p:nvSpPr>
          <p:cNvPr id="109571" name="Rectangle 3">
            <a:extLst>
              <a:ext uri="{FF2B5EF4-FFF2-40B4-BE49-F238E27FC236}">
                <a16:creationId xmlns:a16="http://schemas.microsoft.com/office/drawing/2014/main" id="{36DAD3E7-C47D-4EB6-A725-C74B8D8D6582}"/>
              </a:ext>
            </a:extLst>
          </p:cNvPr>
          <p:cNvSpPr>
            <a:spLocks noGrp="1" noChangeArrowheads="1"/>
          </p:cNvSpPr>
          <p:nvPr>
            <p:ph type="body" idx="1"/>
          </p:nvPr>
        </p:nvSpPr>
        <p:spPr/>
        <p:txBody>
          <a:bodyPr/>
          <a:lstStyle/>
          <a:p>
            <a:pPr eaLnBrk="1" hangingPunct="1">
              <a:defRPr/>
            </a:pPr>
            <a:endParaRPr lang="zh-CN" altLang="en-US">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A9F1A1A2-6B38-4528-8564-D4E14EFF4B2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fld id="{3707D2B0-3FEC-4A12-B22D-3C8607D9D321}" type="slidenum">
              <a:rPr lang="en-US" altLang="zh-CN" sz="1200" smtClean="0">
                <a:latin typeface="Arial" panose="020B0604020202020204" pitchFamily="34" charset="0"/>
              </a:rPr>
              <a:pPr/>
              <a:t>58</a:t>
            </a:fld>
            <a:endParaRPr lang="en-US" altLang="zh-CN" sz="1200">
              <a:latin typeface="Arial" panose="020B0604020202020204" pitchFamily="34" charset="0"/>
            </a:endParaRPr>
          </a:p>
        </p:txBody>
      </p:sp>
      <p:sp>
        <p:nvSpPr>
          <p:cNvPr id="122883" name="Rectangle 2">
            <a:extLst>
              <a:ext uri="{FF2B5EF4-FFF2-40B4-BE49-F238E27FC236}">
                <a16:creationId xmlns:a16="http://schemas.microsoft.com/office/drawing/2014/main" id="{F4F16757-5635-46B1-992D-9C98835F90A0}"/>
              </a:ext>
            </a:extLst>
          </p:cNvPr>
          <p:cNvSpPr>
            <a:spLocks noGrp="1" noRot="1" noChangeAspect="1" noChangeArrowheads="1" noTextEdit="1"/>
          </p:cNvSpPr>
          <p:nvPr>
            <p:ph type="sldImg"/>
          </p:nvPr>
        </p:nvSpPr>
        <p:spPr>
          <a:ln/>
        </p:spPr>
      </p:sp>
      <p:sp>
        <p:nvSpPr>
          <p:cNvPr id="166915" name="Rectangle 3">
            <a:extLst>
              <a:ext uri="{FF2B5EF4-FFF2-40B4-BE49-F238E27FC236}">
                <a16:creationId xmlns:a16="http://schemas.microsoft.com/office/drawing/2014/main" id="{B193949F-3750-4A1E-B89B-BC0BB387FA16}"/>
              </a:ext>
            </a:extLst>
          </p:cNvPr>
          <p:cNvSpPr>
            <a:spLocks noGrp="1" noChangeArrowheads="1"/>
          </p:cNvSpPr>
          <p:nvPr>
            <p:ph type="body" idx="1"/>
          </p:nvPr>
        </p:nvSpPr>
        <p:spPr/>
        <p:txBody>
          <a:bodyPr/>
          <a:lstStyle/>
          <a:p>
            <a:pPr eaLnBrk="1" hangingPunct="1">
              <a:defRPr/>
            </a:pPr>
            <a:endParaRPr lang="zh-CN" altLang="en-US">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4840E9C7-9CED-4BD0-9A16-F55A251EC2E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fld id="{28813361-DAB3-4664-92D5-D0221C939CAC}" type="slidenum">
              <a:rPr lang="en-US" altLang="zh-CN" sz="1200" smtClean="0">
                <a:latin typeface="Arial" panose="020B0604020202020204" pitchFamily="34" charset="0"/>
              </a:rPr>
              <a:pPr/>
              <a:t>59</a:t>
            </a:fld>
            <a:endParaRPr lang="en-US" altLang="zh-CN" sz="1200">
              <a:latin typeface="Arial" panose="020B0604020202020204" pitchFamily="34" charset="0"/>
            </a:endParaRPr>
          </a:p>
        </p:txBody>
      </p:sp>
      <p:sp>
        <p:nvSpPr>
          <p:cNvPr id="124931" name="Rectangle 2">
            <a:extLst>
              <a:ext uri="{FF2B5EF4-FFF2-40B4-BE49-F238E27FC236}">
                <a16:creationId xmlns:a16="http://schemas.microsoft.com/office/drawing/2014/main" id="{628E9A8A-1D43-4CB7-9493-4966B0473F03}"/>
              </a:ext>
            </a:extLst>
          </p:cNvPr>
          <p:cNvSpPr>
            <a:spLocks noGrp="1" noRot="1" noChangeAspect="1" noChangeArrowheads="1" noTextEdit="1"/>
          </p:cNvSpPr>
          <p:nvPr>
            <p:ph type="sldImg"/>
          </p:nvPr>
        </p:nvSpPr>
        <p:spPr>
          <a:ln/>
        </p:spPr>
      </p:sp>
      <p:sp>
        <p:nvSpPr>
          <p:cNvPr id="164867" name="Rectangle 3">
            <a:extLst>
              <a:ext uri="{FF2B5EF4-FFF2-40B4-BE49-F238E27FC236}">
                <a16:creationId xmlns:a16="http://schemas.microsoft.com/office/drawing/2014/main" id="{BB5E4A18-CA84-48CD-A84B-E9123081DB64}"/>
              </a:ext>
            </a:extLst>
          </p:cNvPr>
          <p:cNvSpPr>
            <a:spLocks noGrp="1" noChangeArrowheads="1"/>
          </p:cNvSpPr>
          <p:nvPr>
            <p:ph type="body" idx="1"/>
          </p:nvPr>
        </p:nvSpPr>
        <p:spPr/>
        <p:txBody>
          <a:bodyPr/>
          <a:lstStyle/>
          <a:p>
            <a:pPr eaLnBrk="1" hangingPunct="1">
              <a:defRPr/>
            </a:pPr>
            <a:endParaRPr lang="zh-CN" altLang="en-US">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7E4313DB-2D86-4C82-BAD8-9C7E8488F61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fld id="{08138CFC-FC2B-4F32-AED3-D3FF948D2EEB}" type="slidenum">
              <a:rPr lang="en-US" altLang="zh-CN" sz="1200" smtClean="0">
                <a:latin typeface="Arial" panose="020B0604020202020204" pitchFamily="34" charset="0"/>
              </a:rPr>
              <a:pPr/>
              <a:t>60</a:t>
            </a:fld>
            <a:endParaRPr lang="en-US" altLang="zh-CN" sz="1200">
              <a:latin typeface="Arial" panose="020B0604020202020204" pitchFamily="34" charset="0"/>
            </a:endParaRPr>
          </a:p>
        </p:txBody>
      </p:sp>
      <p:sp>
        <p:nvSpPr>
          <p:cNvPr id="126979" name="Rectangle 2">
            <a:extLst>
              <a:ext uri="{FF2B5EF4-FFF2-40B4-BE49-F238E27FC236}">
                <a16:creationId xmlns:a16="http://schemas.microsoft.com/office/drawing/2014/main" id="{0C911273-20D5-4AE9-A273-7ABE11822D48}"/>
              </a:ext>
            </a:extLst>
          </p:cNvPr>
          <p:cNvSpPr>
            <a:spLocks noGrp="1" noRot="1" noChangeAspect="1" noChangeArrowheads="1" noTextEdit="1"/>
          </p:cNvSpPr>
          <p:nvPr>
            <p:ph type="sldImg"/>
          </p:nvPr>
        </p:nvSpPr>
        <p:spPr>
          <a:ln/>
        </p:spPr>
      </p:sp>
      <p:sp>
        <p:nvSpPr>
          <p:cNvPr id="164867" name="Rectangle 3">
            <a:extLst>
              <a:ext uri="{FF2B5EF4-FFF2-40B4-BE49-F238E27FC236}">
                <a16:creationId xmlns:a16="http://schemas.microsoft.com/office/drawing/2014/main" id="{CB738B31-9808-49B4-AA2C-5E91B0704D74}"/>
              </a:ext>
            </a:extLst>
          </p:cNvPr>
          <p:cNvSpPr>
            <a:spLocks noGrp="1" noChangeArrowheads="1"/>
          </p:cNvSpPr>
          <p:nvPr>
            <p:ph type="body" idx="1"/>
          </p:nvPr>
        </p:nvSpPr>
        <p:spPr/>
        <p:txBody>
          <a:bodyPr/>
          <a:lstStyle/>
          <a:p>
            <a:pPr eaLnBrk="1" hangingPunct="1">
              <a:defRPr/>
            </a:pPr>
            <a:endParaRPr lang="zh-CN" altLang="en-US">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65E96F7D-B060-41FF-AB16-2D78256A7B1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fld id="{C48E958B-87F9-478D-90C6-D4C04DC8286D}" type="slidenum">
              <a:rPr lang="en-US" altLang="zh-CN" sz="1200" smtClean="0">
                <a:latin typeface="Arial" panose="020B0604020202020204" pitchFamily="34" charset="0"/>
              </a:rPr>
              <a:pPr/>
              <a:t>61</a:t>
            </a:fld>
            <a:endParaRPr lang="en-US" altLang="zh-CN" sz="1200">
              <a:latin typeface="Arial" panose="020B0604020202020204" pitchFamily="34" charset="0"/>
            </a:endParaRPr>
          </a:p>
        </p:txBody>
      </p:sp>
      <p:sp>
        <p:nvSpPr>
          <p:cNvPr id="129027" name="Rectangle 2">
            <a:extLst>
              <a:ext uri="{FF2B5EF4-FFF2-40B4-BE49-F238E27FC236}">
                <a16:creationId xmlns:a16="http://schemas.microsoft.com/office/drawing/2014/main" id="{4DC49132-1F3B-4EDF-9AF9-8341DC33FFA4}"/>
              </a:ext>
            </a:extLst>
          </p:cNvPr>
          <p:cNvSpPr>
            <a:spLocks noGrp="1" noRot="1" noChangeAspect="1" noChangeArrowheads="1" noTextEdit="1"/>
          </p:cNvSpPr>
          <p:nvPr>
            <p:ph type="sldImg"/>
          </p:nvPr>
        </p:nvSpPr>
        <p:spPr>
          <a:ln/>
        </p:spPr>
      </p:sp>
      <p:sp>
        <p:nvSpPr>
          <p:cNvPr id="168963" name="Rectangle 3">
            <a:extLst>
              <a:ext uri="{FF2B5EF4-FFF2-40B4-BE49-F238E27FC236}">
                <a16:creationId xmlns:a16="http://schemas.microsoft.com/office/drawing/2014/main" id="{14B6A014-4E10-41AB-8D72-27B6E5F5991A}"/>
              </a:ext>
            </a:extLst>
          </p:cNvPr>
          <p:cNvSpPr>
            <a:spLocks noGrp="1" noChangeArrowheads="1"/>
          </p:cNvSpPr>
          <p:nvPr>
            <p:ph type="body" idx="1"/>
          </p:nvPr>
        </p:nvSpPr>
        <p:spPr/>
        <p:txBody>
          <a:bodyPr/>
          <a:lstStyle/>
          <a:p>
            <a:pPr eaLnBrk="1" hangingPunct="1">
              <a:defRPr/>
            </a:pPr>
            <a:endParaRPr lang="zh-CN" altLang="en-US">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5FED3B5E-CF85-4E35-942B-0B23D590FE4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fld id="{42920A7D-6DE5-4840-A901-0401C4D9AD20}" type="slidenum">
              <a:rPr lang="en-US" altLang="zh-CN" sz="1200" smtClean="0">
                <a:latin typeface="Arial" panose="020B0604020202020204" pitchFamily="34" charset="0"/>
              </a:rPr>
              <a:pPr/>
              <a:t>62</a:t>
            </a:fld>
            <a:endParaRPr lang="en-US" altLang="zh-CN" sz="1200">
              <a:latin typeface="Arial" panose="020B0604020202020204" pitchFamily="34" charset="0"/>
            </a:endParaRPr>
          </a:p>
        </p:txBody>
      </p:sp>
      <p:sp>
        <p:nvSpPr>
          <p:cNvPr id="131075" name="Rectangle 2">
            <a:extLst>
              <a:ext uri="{FF2B5EF4-FFF2-40B4-BE49-F238E27FC236}">
                <a16:creationId xmlns:a16="http://schemas.microsoft.com/office/drawing/2014/main" id="{6F9867EC-7591-4BAB-99CA-D3979F434041}"/>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51F01062-8A06-4858-AC24-6501B43F4225}"/>
              </a:ext>
            </a:extLst>
          </p:cNvPr>
          <p:cNvSpPr>
            <a:spLocks noGrp="1" noChangeArrowheads="1"/>
          </p:cNvSpPr>
          <p:nvPr>
            <p:ph type="body" idx="1"/>
          </p:nvPr>
        </p:nvSpPr>
        <p:spPr/>
        <p:txBody>
          <a:bodyPr/>
          <a:lstStyle/>
          <a:p>
            <a:pPr eaLnBrk="1" hangingPunct="1">
              <a:defRPr/>
            </a:pPr>
            <a:endParaRPr lang="zh-CN" altLang="en-US">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A87AFA72-A829-4DB4-A91C-81523AA806B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fld id="{FA4723B7-F099-43C0-B24F-689B50AB2402}" type="slidenum">
              <a:rPr lang="en-US" altLang="zh-CN" sz="1200" smtClean="0">
                <a:latin typeface="Arial" panose="020B0604020202020204" pitchFamily="34" charset="0"/>
              </a:rPr>
              <a:pPr/>
              <a:t>63</a:t>
            </a:fld>
            <a:endParaRPr lang="en-US" altLang="zh-CN" sz="1200">
              <a:latin typeface="Arial" panose="020B0604020202020204" pitchFamily="34" charset="0"/>
            </a:endParaRPr>
          </a:p>
        </p:txBody>
      </p:sp>
      <p:sp>
        <p:nvSpPr>
          <p:cNvPr id="133123" name="Rectangle 2">
            <a:extLst>
              <a:ext uri="{FF2B5EF4-FFF2-40B4-BE49-F238E27FC236}">
                <a16:creationId xmlns:a16="http://schemas.microsoft.com/office/drawing/2014/main" id="{44B47EE1-3A32-4C7A-8351-7B2D80785FC6}"/>
              </a:ext>
            </a:extLst>
          </p:cNvPr>
          <p:cNvSpPr>
            <a:spLocks noGrp="1" noRot="1" noChangeAspect="1" noChangeArrowheads="1" noTextEdit="1"/>
          </p:cNvSpPr>
          <p:nvPr>
            <p:ph type="sldImg"/>
          </p:nvPr>
        </p:nvSpPr>
        <p:spPr>
          <a:ln/>
        </p:spPr>
      </p:sp>
      <p:sp>
        <p:nvSpPr>
          <p:cNvPr id="173059" name="Rectangle 3">
            <a:extLst>
              <a:ext uri="{FF2B5EF4-FFF2-40B4-BE49-F238E27FC236}">
                <a16:creationId xmlns:a16="http://schemas.microsoft.com/office/drawing/2014/main" id="{DC50E528-928F-469A-BB54-1E168FF6A99E}"/>
              </a:ext>
            </a:extLst>
          </p:cNvPr>
          <p:cNvSpPr>
            <a:spLocks noGrp="1" noChangeArrowheads="1"/>
          </p:cNvSpPr>
          <p:nvPr>
            <p:ph type="body" idx="1"/>
          </p:nvPr>
        </p:nvSpPr>
        <p:spPr/>
        <p:txBody>
          <a:bodyPr/>
          <a:lstStyle/>
          <a:p>
            <a:pPr eaLnBrk="1" hangingPunct="1">
              <a:defRPr/>
            </a:pPr>
            <a:endParaRPr lang="zh-CN" altLang="en-US">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id="{BC7456DC-7398-41BA-A3E6-039E921FAC2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fld id="{AECC9843-75C6-474D-95F7-71AFFD10E90F}" type="slidenum">
              <a:rPr lang="en-US" altLang="zh-CN" sz="1200" smtClean="0">
                <a:latin typeface="Arial" panose="020B0604020202020204" pitchFamily="34" charset="0"/>
              </a:rPr>
              <a:pPr/>
              <a:t>70</a:t>
            </a:fld>
            <a:endParaRPr lang="en-US" altLang="zh-CN" sz="1200">
              <a:latin typeface="Arial" panose="020B0604020202020204" pitchFamily="34" charset="0"/>
            </a:endParaRPr>
          </a:p>
        </p:txBody>
      </p:sp>
      <p:sp>
        <p:nvSpPr>
          <p:cNvPr id="141315" name="Rectangle 2">
            <a:extLst>
              <a:ext uri="{FF2B5EF4-FFF2-40B4-BE49-F238E27FC236}">
                <a16:creationId xmlns:a16="http://schemas.microsoft.com/office/drawing/2014/main" id="{8430B30D-2169-48A2-8F94-CDD397BBBD3B}"/>
              </a:ext>
            </a:extLst>
          </p:cNvPr>
          <p:cNvSpPr>
            <a:spLocks noGrp="1" noRot="1" noChangeAspect="1" noChangeArrowheads="1" noTextEdit="1"/>
          </p:cNvSpPr>
          <p:nvPr>
            <p:ph type="sldImg"/>
          </p:nvPr>
        </p:nvSpPr>
        <p:spPr>
          <a:ln/>
        </p:spPr>
      </p:sp>
      <p:sp>
        <p:nvSpPr>
          <p:cNvPr id="175107" name="Rectangle 3">
            <a:extLst>
              <a:ext uri="{FF2B5EF4-FFF2-40B4-BE49-F238E27FC236}">
                <a16:creationId xmlns:a16="http://schemas.microsoft.com/office/drawing/2014/main" id="{477A2F7D-0110-4272-8EE5-DD4AB925E43B}"/>
              </a:ext>
            </a:extLst>
          </p:cNvPr>
          <p:cNvSpPr>
            <a:spLocks noGrp="1" noChangeArrowheads="1"/>
          </p:cNvSpPr>
          <p:nvPr>
            <p:ph type="body" idx="1"/>
          </p:nvPr>
        </p:nvSpPr>
        <p:spPr/>
        <p:txBody>
          <a:bodyPr/>
          <a:lstStyle/>
          <a:p>
            <a:pPr eaLnBrk="1" hangingPunct="1">
              <a:defRPr/>
            </a:pPr>
            <a:endParaRPr lang="zh-CN" altLang="en-US">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a:extLst>
              <a:ext uri="{FF2B5EF4-FFF2-40B4-BE49-F238E27FC236}">
                <a16:creationId xmlns:a16="http://schemas.microsoft.com/office/drawing/2014/main" id="{F650F1E2-5C1A-4903-AA89-ED25C3C3A0F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fld id="{E146B250-3AE6-4DE2-B05E-7ADB6418669A}" type="slidenum">
              <a:rPr lang="en-US" altLang="zh-CN" sz="1200" smtClean="0">
                <a:latin typeface="Arial" panose="020B0604020202020204" pitchFamily="34" charset="0"/>
              </a:rPr>
              <a:pPr/>
              <a:t>71</a:t>
            </a:fld>
            <a:endParaRPr lang="en-US" altLang="zh-CN" sz="1200">
              <a:latin typeface="Arial" panose="020B0604020202020204" pitchFamily="34" charset="0"/>
            </a:endParaRPr>
          </a:p>
        </p:txBody>
      </p:sp>
      <p:sp>
        <p:nvSpPr>
          <p:cNvPr id="143363" name="Rectangle 2">
            <a:extLst>
              <a:ext uri="{FF2B5EF4-FFF2-40B4-BE49-F238E27FC236}">
                <a16:creationId xmlns:a16="http://schemas.microsoft.com/office/drawing/2014/main" id="{61E8FDBC-AB1D-4309-884C-2FB1461CB805}"/>
              </a:ext>
            </a:extLst>
          </p:cNvPr>
          <p:cNvSpPr>
            <a:spLocks noGrp="1" noRot="1" noChangeAspect="1" noChangeArrowheads="1" noTextEdit="1"/>
          </p:cNvSpPr>
          <p:nvPr>
            <p:ph type="sldImg"/>
          </p:nvPr>
        </p:nvSpPr>
        <p:spPr>
          <a:ln/>
        </p:spPr>
      </p:sp>
      <p:sp>
        <p:nvSpPr>
          <p:cNvPr id="183299" name="Rectangle 3">
            <a:extLst>
              <a:ext uri="{FF2B5EF4-FFF2-40B4-BE49-F238E27FC236}">
                <a16:creationId xmlns:a16="http://schemas.microsoft.com/office/drawing/2014/main" id="{80F44BE3-8C41-40B8-9058-8561D114AD39}"/>
              </a:ext>
            </a:extLst>
          </p:cNvPr>
          <p:cNvSpPr>
            <a:spLocks noGrp="1" noChangeArrowheads="1"/>
          </p:cNvSpPr>
          <p:nvPr>
            <p:ph type="body" idx="1"/>
          </p:nvPr>
        </p:nvSpPr>
        <p:spPr/>
        <p:txBody>
          <a:bodyPr/>
          <a:lstStyle/>
          <a:p>
            <a:pPr eaLnBrk="1" hangingPunct="1">
              <a:defRPr/>
            </a:pPr>
            <a:endParaRPr lang="zh-CN" altLang="en-US">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2B5F2430-1083-4DFE-A394-5B0779622C5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fld id="{C591D2AB-EFF9-491A-B973-3C54A407FC37}" type="slidenum">
              <a:rPr lang="en-US" altLang="zh-CN" sz="1200" smtClean="0">
                <a:latin typeface="Arial" panose="020B0604020202020204" pitchFamily="34" charset="0"/>
              </a:rPr>
              <a:pPr/>
              <a:t>72</a:t>
            </a:fld>
            <a:endParaRPr lang="en-US" altLang="zh-CN" sz="1200">
              <a:latin typeface="Arial" panose="020B0604020202020204" pitchFamily="34" charset="0"/>
            </a:endParaRPr>
          </a:p>
        </p:txBody>
      </p:sp>
      <p:sp>
        <p:nvSpPr>
          <p:cNvPr id="145411" name="Rectangle 2">
            <a:extLst>
              <a:ext uri="{FF2B5EF4-FFF2-40B4-BE49-F238E27FC236}">
                <a16:creationId xmlns:a16="http://schemas.microsoft.com/office/drawing/2014/main" id="{F9F06B00-77B0-4A4B-99CC-1942AF1735E0}"/>
              </a:ext>
            </a:extLst>
          </p:cNvPr>
          <p:cNvSpPr>
            <a:spLocks noGrp="1" noRot="1" noChangeAspect="1" noChangeArrowheads="1" noTextEdit="1"/>
          </p:cNvSpPr>
          <p:nvPr>
            <p:ph type="sldImg"/>
          </p:nvPr>
        </p:nvSpPr>
        <p:spPr>
          <a:ln/>
        </p:spPr>
      </p:sp>
      <p:sp>
        <p:nvSpPr>
          <p:cNvPr id="183299" name="Rectangle 3">
            <a:extLst>
              <a:ext uri="{FF2B5EF4-FFF2-40B4-BE49-F238E27FC236}">
                <a16:creationId xmlns:a16="http://schemas.microsoft.com/office/drawing/2014/main" id="{9AEE42C5-42A4-4251-95D3-EE60005B3D53}"/>
              </a:ext>
            </a:extLst>
          </p:cNvPr>
          <p:cNvSpPr>
            <a:spLocks noGrp="1" noChangeArrowheads="1"/>
          </p:cNvSpPr>
          <p:nvPr>
            <p:ph type="body" idx="1"/>
          </p:nvPr>
        </p:nvSpPr>
        <p:spPr/>
        <p:txBody>
          <a:bodyPr/>
          <a:lstStyle/>
          <a:p>
            <a:pPr eaLnBrk="1" hangingPunct="1">
              <a:defRPr/>
            </a:pPr>
            <a:endParaRPr lang="zh-CN" altLang="en-US">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a:extLst>
              <a:ext uri="{FF2B5EF4-FFF2-40B4-BE49-F238E27FC236}">
                <a16:creationId xmlns:a16="http://schemas.microsoft.com/office/drawing/2014/main" id="{5E00721A-F3B9-44AB-96F1-9101D33F371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fld id="{A9D598AF-5E06-4A09-A7DA-2A9AB6175A7D}" type="slidenum">
              <a:rPr lang="en-US" altLang="zh-CN" sz="1200" smtClean="0">
                <a:latin typeface="Arial" panose="020B0604020202020204" pitchFamily="34" charset="0"/>
              </a:rPr>
              <a:pPr/>
              <a:t>73</a:t>
            </a:fld>
            <a:endParaRPr lang="en-US" altLang="zh-CN" sz="1200">
              <a:latin typeface="Arial" panose="020B0604020202020204" pitchFamily="34" charset="0"/>
            </a:endParaRPr>
          </a:p>
        </p:txBody>
      </p:sp>
      <p:sp>
        <p:nvSpPr>
          <p:cNvPr id="147459" name="Rectangle 2">
            <a:extLst>
              <a:ext uri="{FF2B5EF4-FFF2-40B4-BE49-F238E27FC236}">
                <a16:creationId xmlns:a16="http://schemas.microsoft.com/office/drawing/2014/main" id="{BF6F8716-D0FD-4F33-860A-C10069E6647B}"/>
              </a:ext>
            </a:extLst>
          </p:cNvPr>
          <p:cNvSpPr>
            <a:spLocks noGrp="1" noRot="1" noChangeAspect="1" noChangeArrowheads="1" noTextEdit="1"/>
          </p:cNvSpPr>
          <p:nvPr>
            <p:ph type="sldImg"/>
          </p:nvPr>
        </p:nvSpPr>
        <p:spPr>
          <a:ln/>
        </p:spPr>
      </p:sp>
      <p:sp>
        <p:nvSpPr>
          <p:cNvPr id="183299" name="Rectangle 3">
            <a:extLst>
              <a:ext uri="{FF2B5EF4-FFF2-40B4-BE49-F238E27FC236}">
                <a16:creationId xmlns:a16="http://schemas.microsoft.com/office/drawing/2014/main" id="{189BFED8-C01E-497C-B016-F964AA2D4D5B}"/>
              </a:ext>
            </a:extLst>
          </p:cNvPr>
          <p:cNvSpPr>
            <a:spLocks noGrp="1" noChangeArrowheads="1"/>
          </p:cNvSpPr>
          <p:nvPr>
            <p:ph type="body" idx="1"/>
          </p:nvPr>
        </p:nvSpPr>
        <p:spPr/>
        <p:txBody>
          <a:bodyPr/>
          <a:lstStyle/>
          <a:p>
            <a:pPr eaLnBrk="1" hangingPunct="1">
              <a:defRPr/>
            </a:pPr>
            <a:endParaRPr lang="zh-CN" altLang="en-US">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E5AC3FF7-F83E-4C03-8C66-5657AF1FA29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59D376F-618D-43C1-915C-F032934C6F98}"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28"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28" charset="-128"/>
              <a:cs typeface="+mn-cs"/>
            </a:endParaRPr>
          </a:p>
        </p:txBody>
      </p:sp>
      <p:sp>
        <p:nvSpPr>
          <p:cNvPr id="19459" name="Rectangle 2">
            <a:extLst>
              <a:ext uri="{FF2B5EF4-FFF2-40B4-BE49-F238E27FC236}">
                <a16:creationId xmlns:a16="http://schemas.microsoft.com/office/drawing/2014/main" id="{10B53A67-85B4-4BA7-96AB-19067F36B085}"/>
              </a:ext>
            </a:extLst>
          </p:cNvPr>
          <p:cNvSpPr>
            <a:spLocks noGrp="1" noRot="1" noChangeAspect="1" noChangeArrowheads="1" noTextEdit="1"/>
          </p:cNvSpPr>
          <p:nvPr>
            <p:ph type="sldImg"/>
          </p:nvPr>
        </p:nvSpPr>
        <p:spPr>
          <a:ln/>
        </p:spPr>
      </p:sp>
      <p:sp>
        <p:nvSpPr>
          <p:cNvPr id="111619" name="Rectangle 3">
            <a:extLst>
              <a:ext uri="{FF2B5EF4-FFF2-40B4-BE49-F238E27FC236}">
                <a16:creationId xmlns:a16="http://schemas.microsoft.com/office/drawing/2014/main" id="{6F7CD37C-D91D-4BC6-B15F-B13FF263B66F}"/>
              </a:ext>
            </a:extLst>
          </p:cNvPr>
          <p:cNvSpPr>
            <a:spLocks noGrp="1" noChangeArrowheads="1"/>
          </p:cNvSpPr>
          <p:nvPr>
            <p:ph type="body" idx="1"/>
          </p:nvPr>
        </p:nvSpPr>
        <p:spPr/>
        <p:txBody>
          <a:bodyPr/>
          <a:lstStyle/>
          <a:p>
            <a:pPr eaLnBrk="1" hangingPunct="1">
              <a:defRPr/>
            </a:pPr>
            <a:endParaRPr lang="zh-CN" altLang="en-US">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a:extLst>
              <a:ext uri="{FF2B5EF4-FFF2-40B4-BE49-F238E27FC236}">
                <a16:creationId xmlns:a16="http://schemas.microsoft.com/office/drawing/2014/main" id="{8CB76BF8-7D4F-462D-AED0-9CBD6722A38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fld id="{511367EC-BE05-45A3-83EC-5F534C0F3348}" type="slidenum">
              <a:rPr lang="en-US" altLang="zh-CN" sz="1200" smtClean="0">
                <a:latin typeface="Arial" panose="020B0604020202020204" pitchFamily="34" charset="0"/>
              </a:rPr>
              <a:pPr/>
              <a:t>79</a:t>
            </a:fld>
            <a:endParaRPr lang="en-US" altLang="zh-CN" sz="1200">
              <a:latin typeface="Arial" panose="020B0604020202020204" pitchFamily="34" charset="0"/>
            </a:endParaRPr>
          </a:p>
        </p:txBody>
      </p:sp>
      <p:sp>
        <p:nvSpPr>
          <p:cNvPr id="156675" name="Rectangle 2">
            <a:extLst>
              <a:ext uri="{FF2B5EF4-FFF2-40B4-BE49-F238E27FC236}">
                <a16:creationId xmlns:a16="http://schemas.microsoft.com/office/drawing/2014/main" id="{08830817-E32A-417E-919C-270111CC5522}"/>
              </a:ext>
            </a:extLst>
          </p:cNvPr>
          <p:cNvSpPr>
            <a:spLocks noGrp="1" noRot="1" noChangeAspect="1" noChangeArrowheads="1" noTextEdit="1"/>
          </p:cNvSpPr>
          <p:nvPr>
            <p:ph type="sldImg"/>
          </p:nvPr>
        </p:nvSpPr>
        <p:spPr>
          <a:ln/>
        </p:spPr>
      </p:sp>
      <p:sp>
        <p:nvSpPr>
          <p:cNvPr id="185347" name="Rectangle 3">
            <a:extLst>
              <a:ext uri="{FF2B5EF4-FFF2-40B4-BE49-F238E27FC236}">
                <a16:creationId xmlns:a16="http://schemas.microsoft.com/office/drawing/2014/main" id="{4299867A-6EBE-4771-A4CA-B04F8F6CD27D}"/>
              </a:ext>
            </a:extLst>
          </p:cNvPr>
          <p:cNvSpPr>
            <a:spLocks noGrp="1" noChangeArrowheads="1"/>
          </p:cNvSpPr>
          <p:nvPr>
            <p:ph type="body" idx="1"/>
          </p:nvPr>
        </p:nvSpPr>
        <p:spPr/>
        <p:txBody>
          <a:bodyPr/>
          <a:lstStyle/>
          <a:p>
            <a:pPr eaLnBrk="1" hangingPunct="1">
              <a:defRPr/>
            </a:pPr>
            <a:endParaRPr lang="zh-CN" altLang="en-US">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a:extLst>
              <a:ext uri="{FF2B5EF4-FFF2-40B4-BE49-F238E27FC236}">
                <a16:creationId xmlns:a16="http://schemas.microsoft.com/office/drawing/2014/main" id="{7B99C40C-B978-4982-BEFF-1BF779F97E8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fld id="{F61421D3-6201-4D06-B6D4-CB0C03787E76}" type="slidenum">
              <a:rPr lang="en-US" altLang="zh-CN" sz="1200" smtClean="0">
                <a:latin typeface="Arial" panose="020B0604020202020204" pitchFamily="34" charset="0"/>
              </a:rPr>
              <a:pPr/>
              <a:t>82</a:t>
            </a:fld>
            <a:endParaRPr lang="en-US" altLang="zh-CN" sz="1200">
              <a:latin typeface="Arial" panose="020B0604020202020204" pitchFamily="34" charset="0"/>
            </a:endParaRPr>
          </a:p>
        </p:txBody>
      </p:sp>
      <p:sp>
        <p:nvSpPr>
          <p:cNvPr id="160771" name="Rectangle 2">
            <a:extLst>
              <a:ext uri="{FF2B5EF4-FFF2-40B4-BE49-F238E27FC236}">
                <a16:creationId xmlns:a16="http://schemas.microsoft.com/office/drawing/2014/main" id="{ED4F915B-BDD3-4B5C-BECB-AD3E48EBF9DA}"/>
              </a:ext>
            </a:extLst>
          </p:cNvPr>
          <p:cNvSpPr>
            <a:spLocks noGrp="1" noRot="1" noChangeAspect="1" noChangeArrowheads="1" noTextEdit="1"/>
          </p:cNvSpPr>
          <p:nvPr>
            <p:ph type="sldImg"/>
          </p:nvPr>
        </p:nvSpPr>
        <p:spPr>
          <a:ln/>
        </p:spPr>
      </p:sp>
      <p:sp>
        <p:nvSpPr>
          <p:cNvPr id="187395" name="Rectangle 3">
            <a:extLst>
              <a:ext uri="{FF2B5EF4-FFF2-40B4-BE49-F238E27FC236}">
                <a16:creationId xmlns:a16="http://schemas.microsoft.com/office/drawing/2014/main" id="{78C75D97-297F-4E9B-82BE-CA2E71C6338D}"/>
              </a:ext>
            </a:extLst>
          </p:cNvPr>
          <p:cNvSpPr>
            <a:spLocks noGrp="1" noChangeArrowheads="1"/>
          </p:cNvSpPr>
          <p:nvPr>
            <p:ph type="body" idx="1"/>
          </p:nvPr>
        </p:nvSpPr>
        <p:spPr/>
        <p:txBody>
          <a:bodyPr/>
          <a:lstStyle/>
          <a:p>
            <a:pPr eaLnBrk="1" hangingPunct="1">
              <a:defRPr/>
            </a:pPr>
            <a:endParaRPr lang="zh-CN" altLang="en-US">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a:extLst>
              <a:ext uri="{FF2B5EF4-FFF2-40B4-BE49-F238E27FC236}">
                <a16:creationId xmlns:a16="http://schemas.microsoft.com/office/drawing/2014/main" id="{1B53B281-D07F-406F-9C1B-74694A3CC5D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fld id="{4195CB79-D0EB-4BC3-87DE-A6F4C3D530C7}" type="slidenum">
              <a:rPr lang="en-US" altLang="zh-CN" sz="1200" smtClean="0">
                <a:latin typeface="Arial" panose="020B0604020202020204" pitchFamily="34" charset="0"/>
              </a:rPr>
              <a:pPr/>
              <a:t>83</a:t>
            </a:fld>
            <a:endParaRPr lang="en-US" altLang="zh-CN" sz="1200">
              <a:latin typeface="Arial" panose="020B0604020202020204" pitchFamily="34" charset="0"/>
            </a:endParaRPr>
          </a:p>
        </p:txBody>
      </p:sp>
      <p:sp>
        <p:nvSpPr>
          <p:cNvPr id="162819" name="Rectangle 2">
            <a:extLst>
              <a:ext uri="{FF2B5EF4-FFF2-40B4-BE49-F238E27FC236}">
                <a16:creationId xmlns:a16="http://schemas.microsoft.com/office/drawing/2014/main" id="{687981D9-E2BB-4A9E-B49D-0FFA6986F76F}"/>
              </a:ext>
            </a:extLst>
          </p:cNvPr>
          <p:cNvSpPr>
            <a:spLocks noGrp="1" noRot="1" noChangeAspect="1" noChangeArrowheads="1" noTextEdit="1"/>
          </p:cNvSpPr>
          <p:nvPr>
            <p:ph type="sldImg"/>
          </p:nvPr>
        </p:nvSpPr>
        <p:spPr>
          <a:ln/>
        </p:spPr>
      </p:sp>
      <p:sp>
        <p:nvSpPr>
          <p:cNvPr id="78851" name="Rectangle 3">
            <a:extLst>
              <a:ext uri="{FF2B5EF4-FFF2-40B4-BE49-F238E27FC236}">
                <a16:creationId xmlns:a16="http://schemas.microsoft.com/office/drawing/2014/main" id="{E4E87C37-3935-4F9B-918E-68F49AB12FBD}"/>
              </a:ext>
            </a:extLst>
          </p:cNvPr>
          <p:cNvSpPr>
            <a:spLocks noGrp="1" noChangeArrowheads="1"/>
          </p:cNvSpPr>
          <p:nvPr>
            <p:ph type="body" idx="1"/>
          </p:nvPr>
        </p:nvSpPr>
        <p:spPr/>
        <p:txBody>
          <a:bodyPr/>
          <a:lstStyle/>
          <a:p>
            <a:pPr eaLnBrk="1" hangingPunct="1">
              <a:defRPr/>
            </a:pPr>
            <a:endParaRPr lang="zh-CN" altLang="en-US">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a:extLst>
              <a:ext uri="{FF2B5EF4-FFF2-40B4-BE49-F238E27FC236}">
                <a16:creationId xmlns:a16="http://schemas.microsoft.com/office/drawing/2014/main" id="{5CA02A45-D2E6-4CFF-B366-F4FE24EB744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fld id="{84C89A3B-4B10-4DB1-9E32-6923C2B041B0}" type="slidenum">
              <a:rPr lang="en-US" altLang="zh-CN" sz="1200" smtClean="0">
                <a:latin typeface="Arial" panose="020B0604020202020204" pitchFamily="34" charset="0"/>
              </a:rPr>
              <a:pPr/>
              <a:t>84</a:t>
            </a:fld>
            <a:endParaRPr lang="en-US" altLang="zh-CN" sz="1200">
              <a:latin typeface="Arial" panose="020B0604020202020204" pitchFamily="34" charset="0"/>
            </a:endParaRPr>
          </a:p>
        </p:txBody>
      </p:sp>
      <p:sp>
        <p:nvSpPr>
          <p:cNvPr id="164867" name="Rectangle 2">
            <a:extLst>
              <a:ext uri="{FF2B5EF4-FFF2-40B4-BE49-F238E27FC236}">
                <a16:creationId xmlns:a16="http://schemas.microsoft.com/office/drawing/2014/main" id="{AEC73ECC-3756-4EF2-875A-7F24F62BB35C}"/>
              </a:ext>
            </a:extLst>
          </p:cNvPr>
          <p:cNvSpPr>
            <a:spLocks noGrp="1" noRot="1" noChangeAspect="1" noChangeArrowheads="1" noTextEdit="1"/>
          </p:cNvSpPr>
          <p:nvPr>
            <p:ph type="sldImg"/>
          </p:nvPr>
        </p:nvSpPr>
        <p:spPr>
          <a:ln/>
        </p:spPr>
      </p:sp>
      <p:sp>
        <p:nvSpPr>
          <p:cNvPr id="189443" name="Rectangle 3">
            <a:extLst>
              <a:ext uri="{FF2B5EF4-FFF2-40B4-BE49-F238E27FC236}">
                <a16:creationId xmlns:a16="http://schemas.microsoft.com/office/drawing/2014/main" id="{75B9D463-365B-4189-978F-BB77AEB3E77E}"/>
              </a:ext>
            </a:extLst>
          </p:cNvPr>
          <p:cNvSpPr>
            <a:spLocks noGrp="1" noChangeArrowheads="1"/>
          </p:cNvSpPr>
          <p:nvPr>
            <p:ph type="body" idx="1"/>
          </p:nvPr>
        </p:nvSpPr>
        <p:spPr/>
        <p:txBody>
          <a:bodyPr/>
          <a:lstStyle/>
          <a:p>
            <a:pPr eaLnBrk="1" hangingPunct="1">
              <a:defRPr/>
            </a:pPr>
            <a:endParaRPr lang="zh-CN" altLang="en-US">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a:extLst>
              <a:ext uri="{FF2B5EF4-FFF2-40B4-BE49-F238E27FC236}">
                <a16:creationId xmlns:a16="http://schemas.microsoft.com/office/drawing/2014/main" id="{D98A462E-0197-46D9-BA0F-34E3B6556C7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fld id="{A4481BB4-78F9-41F4-9AA7-FD58E8DBB268}" type="slidenum">
              <a:rPr lang="en-US" altLang="zh-CN" sz="1200" smtClean="0">
                <a:latin typeface="Arial" panose="020B0604020202020204" pitchFamily="34" charset="0"/>
              </a:rPr>
              <a:pPr/>
              <a:t>91</a:t>
            </a:fld>
            <a:endParaRPr lang="en-US" altLang="zh-CN" sz="1200">
              <a:latin typeface="Arial" panose="020B0604020202020204" pitchFamily="34" charset="0"/>
            </a:endParaRPr>
          </a:p>
        </p:txBody>
      </p:sp>
      <p:sp>
        <p:nvSpPr>
          <p:cNvPr id="173059" name="Rectangle 2">
            <a:extLst>
              <a:ext uri="{FF2B5EF4-FFF2-40B4-BE49-F238E27FC236}">
                <a16:creationId xmlns:a16="http://schemas.microsoft.com/office/drawing/2014/main" id="{8F4D606D-EABF-439C-90FE-53C62A10EF46}"/>
              </a:ext>
            </a:extLst>
          </p:cNvPr>
          <p:cNvSpPr>
            <a:spLocks noGrp="1" noRot="1" noChangeAspect="1" noChangeArrowheads="1" noTextEdit="1"/>
          </p:cNvSpPr>
          <p:nvPr>
            <p:ph type="sldImg"/>
          </p:nvPr>
        </p:nvSpPr>
        <p:spPr>
          <a:ln/>
        </p:spPr>
      </p:sp>
      <p:sp>
        <p:nvSpPr>
          <p:cNvPr id="138243" name="Rectangle 3">
            <a:extLst>
              <a:ext uri="{FF2B5EF4-FFF2-40B4-BE49-F238E27FC236}">
                <a16:creationId xmlns:a16="http://schemas.microsoft.com/office/drawing/2014/main" id="{D309952D-9D7C-42AD-AFAB-BEE660B07109}"/>
              </a:ext>
            </a:extLst>
          </p:cNvPr>
          <p:cNvSpPr>
            <a:spLocks noGrp="1" noChangeArrowheads="1"/>
          </p:cNvSpPr>
          <p:nvPr>
            <p:ph type="body" idx="1"/>
          </p:nvPr>
        </p:nvSpPr>
        <p:spPr/>
        <p:txBody>
          <a:bodyPr/>
          <a:lstStyle/>
          <a:p>
            <a:pPr eaLnBrk="1" hangingPunct="1">
              <a:defRPr/>
            </a:pPr>
            <a:endParaRPr lang="zh-CN" altLang="en-US">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a:extLst>
              <a:ext uri="{FF2B5EF4-FFF2-40B4-BE49-F238E27FC236}">
                <a16:creationId xmlns:a16="http://schemas.microsoft.com/office/drawing/2014/main" id="{8BD3F1C7-03E3-4B42-B353-BE1B2521BE0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fld id="{F869ABF4-4317-4EDB-8384-BF9C19304D26}" type="slidenum">
              <a:rPr lang="en-US" altLang="zh-CN" sz="1200" smtClean="0">
                <a:latin typeface="Arial" panose="020B0604020202020204" pitchFamily="34" charset="0"/>
              </a:rPr>
              <a:pPr/>
              <a:t>92</a:t>
            </a:fld>
            <a:endParaRPr lang="en-US" altLang="zh-CN" sz="1200">
              <a:latin typeface="Arial" panose="020B0604020202020204" pitchFamily="34" charset="0"/>
            </a:endParaRPr>
          </a:p>
        </p:txBody>
      </p:sp>
      <p:sp>
        <p:nvSpPr>
          <p:cNvPr id="175107" name="Rectangle 2">
            <a:extLst>
              <a:ext uri="{FF2B5EF4-FFF2-40B4-BE49-F238E27FC236}">
                <a16:creationId xmlns:a16="http://schemas.microsoft.com/office/drawing/2014/main" id="{C2900966-1062-4F1D-B4C5-F25B1149B79A}"/>
              </a:ext>
            </a:extLst>
          </p:cNvPr>
          <p:cNvSpPr>
            <a:spLocks noGrp="1" noRot="1" noChangeAspect="1" noChangeArrowheads="1" noTextEdit="1"/>
          </p:cNvSpPr>
          <p:nvPr>
            <p:ph type="sldImg"/>
          </p:nvPr>
        </p:nvSpPr>
        <p:spPr>
          <a:ln/>
        </p:spPr>
      </p:sp>
      <p:sp>
        <p:nvSpPr>
          <p:cNvPr id="140291" name="Rectangle 3">
            <a:extLst>
              <a:ext uri="{FF2B5EF4-FFF2-40B4-BE49-F238E27FC236}">
                <a16:creationId xmlns:a16="http://schemas.microsoft.com/office/drawing/2014/main" id="{36B3A047-BB10-4FD8-BA70-859A7557577C}"/>
              </a:ext>
            </a:extLst>
          </p:cNvPr>
          <p:cNvSpPr>
            <a:spLocks noGrp="1" noChangeArrowheads="1"/>
          </p:cNvSpPr>
          <p:nvPr>
            <p:ph type="body" idx="1"/>
          </p:nvPr>
        </p:nvSpPr>
        <p:spPr/>
        <p:txBody>
          <a:bodyPr/>
          <a:lstStyle/>
          <a:p>
            <a:pPr eaLnBrk="1" hangingPunct="1">
              <a:defRPr/>
            </a:pPr>
            <a:endParaRPr lang="zh-CN" altLang="en-US">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a:extLst>
              <a:ext uri="{FF2B5EF4-FFF2-40B4-BE49-F238E27FC236}">
                <a16:creationId xmlns:a16="http://schemas.microsoft.com/office/drawing/2014/main" id="{6CCD52DD-C7B5-4785-A632-5DD8F08032E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fld id="{7A87B3FD-5298-441C-8855-700922D71574}" type="slidenum">
              <a:rPr lang="en-US" altLang="zh-CN" sz="1200" smtClean="0">
                <a:latin typeface="Arial" panose="020B0604020202020204" pitchFamily="34" charset="0"/>
              </a:rPr>
              <a:pPr/>
              <a:t>93</a:t>
            </a:fld>
            <a:endParaRPr lang="en-US" altLang="zh-CN" sz="1200">
              <a:latin typeface="Arial" panose="020B0604020202020204" pitchFamily="34" charset="0"/>
            </a:endParaRPr>
          </a:p>
        </p:txBody>
      </p:sp>
      <p:sp>
        <p:nvSpPr>
          <p:cNvPr id="177155" name="Rectangle 2">
            <a:extLst>
              <a:ext uri="{FF2B5EF4-FFF2-40B4-BE49-F238E27FC236}">
                <a16:creationId xmlns:a16="http://schemas.microsoft.com/office/drawing/2014/main" id="{C50B1C76-28EA-434F-9B5C-E5AC7CF15D15}"/>
              </a:ext>
            </a:extLst>
          </p:cNvPr>
          <p:cNvSpPr>
            <a:spLocks noGrp="1" noRot="1" noChangeAspect="1" noChangeArrowheads="1" noTextEdit="1"/>
          </p:cNvSpPr>
          <p:nvPr>
            <p:ph type="sldImg"/>
          </p:nvPr>
        </p:nvSpPr>
        <p:spPr>
          <a:ln/>
        </p:spPr>
      </p:sp>
      <p:sp>
        <p:nvSpPr>
          <p:cNvPr id="142339" name="Rectangle 3">
            <a:extLst>
              <a:ext uri="{FF2B5EF4-FFF2-40B4-BE49-F238E27FC236}">
                <a16:creationId xmlns:a16="http://schemas.microsoft.com/office/drawing/2014/main" id="{BBFB237C-9C47-436F-89A7-1242066DD52D}"/>
              </a:ext>
            </a:extLst>
          </p:cNvPr>
          <p:cNvSpPr>
            <a:spLocks noGrp="1" noChangeArrowheads="1"/>
          </p:cNvSpPr>
          <p:nvPr>
            <p:ph type="body" idx="1"/>
          </p:nvPr>
        </p:nvSpPr>
        <p:spPr/>
        <p:txBody>
          <a:bodyPr/>
          <a:lstStyle/>
          <a:p>
            <a:pPr eaLnBrk="1" hangingPunct="1">
              <a:defRPr/>
            </a:pPr>
            <a:endParaRPr lang="zh-CN" altLang="en-US">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a:extLst>
              <a:ext uri="{FF2B5EF4-FFF2-40B4-BE49-F238E27FC236}">
                <a16:creationId xmlns:a16="http://schemas.microsoft.com/office/drawing/2014/main" id="{0637DBDF-986C-4639-975E-3BA0935BDBE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fld id="{91B9464A-E1F7-47A3-9C6C-2B8E464A0BAC}" type="slidenum">
              <a:rPr lang="en-US" altLang="zh-CN" sz="1200" smtClean="0">
                <a:latin typeface="Arial" panose="020B0604020202020204" pitchFamily="34" charset="0"/>
              </a:rPr>
              <a:pPr/>
              <a:t>94</a:t>
            </a:fld>
            <a:endParaRPr lang="en-US" altLang="zh-CN" sz="1200">
              <a:latin typeface="Arial" panose="020B0604020202020204" pitchFamily="34" charset="0"/>
            </a:endParaRPr>
          </a:p>
        </p:txBody>
      </p:sp>
      <p:sp>
        <p:nvSpPr>
          <p:cNvPr id="179203" name="Rectangle 2">
            <a:extLst>
              <a:ext uri="{FF2B5EF4-FFF2-40B4-BE49-F238E27FC236}">
                <a16:creationId xmlns:a16="http://schemas.microsoft.com/office/drawing/2014/main" id="{22478E81-5045-4F7A-9CC8-71AEFDE269DA}"/>
              </a:ext>
            </a:extLst>
          </p:cNvPr>
          <p:cNvSpPr>
            <a:spLocks noGrp="1" noRot="1" noChangeAspect="1" noChangeArrowheads="1" noTextEdit="1"/>
          </p:cNvSpPr>
          <p:nvPr>
            <p:ph type="sldImg"/>
          </p:nvPr>
        </p:nvSpPr>
        <p:spPr>
          <a:ln/>
        </p:spPr>
      </p:sp>
      <p:sp>
        <p:nvSpPr>
          <p:cNvPr id="144387" name="Rectangle 3">
            <a:extLst>
              <a:ext uri="{FF2B5EF4-FFF2-40B4-BE49-F238E27FC236}">
                <a16:creationId xmlns:a16="http://schemas.microsoft.com/office/drawing/2014/main" id="{1D7944B3-6BA8-420B-85B4-7D0979B56DCB}"/>
              </a:ext>
            </a:extLst>
          </p:cNvPr>
          <p:cNvSpPr>
            <a:spLocks noGrp="1" noChangeArrowheads="1"/>
          </p:cNvSpPr>
          <p:nvPr>
            <p:ph type="body" idx="1"/>
          </p:nvPr>
        </p:nvSpPr>
        <p:spPr/>
        <p:txBody>
          <a:bodyPr/>
          <a:lstStyle/>
          <a:p>
            <a:pPr eaLnBrk="1" hangingPunct="1">
              <a:defRPr/>
            </a:pPr>
            <a:endParaRPr lang="zh-CN" altLang="en-US">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a:extLst>
              <a:ext uri="{FF2B5EF4-FFF2-40B4-BE49-F238E27FC236}">
                <a16:creationId xmlns:a16="http://schemas.microsoft.com/office/drawing/2014/main" id="{888AE610-E8E0-4E0D-8E49-6B070E4E5ED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fld id="{86330FD0-1A0C-4AF2-99C3-A7A0C11ABEEA}" type="slidenum">
              <a:rPr lang="en-US" altLang="zh-CN" sz="1200" smtClean="0">
                <a:latin typeface="Arial" panose="020B0604020202020204" pitchFamily="34" charset="0"/>
              </a:rPr>
              <a:pPr/>
              <a:t>95</a:t>
            </a:fld>
            <a:endParaRPr lang="en-US" altLang="zh-CN" sz="1200">
              <a:latin typeface="Arial" panose="020B0604020202020204" pitchFamily="34" charset="0"/>
            </a:endParaRPr>
          </a:p>
        </p:txBody>
      </p:sp>
      <p:sp>
        <p:nvSpPr>
          <p:cNvPr id="181251" name="Rectangle 2">
            <a:extLst>
              <a:ext uri="{FF2B5EF4-FFF2-40B4-BE49-F238E27FC236}">
                <a16:creationId xmlns:a16="http://schemas.microsoft.com/office/drawing/2014/main" id="{561B3909-D540-4B71-BC32-0F9C2E480C4B}"/>
              </a:ext>
            </a:extLst>
          </p:cNvPr>
          <p:cNvSpPr>
            <a:spLocks noGrp="1" noRot="1" noChangeAspect="1" noChangeArrowheads="1" noTextEdit="1"/>
          </p:cNvSpPr>
          <p:nvPr>
            <p:ph type="sldImg"/>
          </p:nvPr>
        </p:nvSpPr>
        <p:spPr>
          <a:ln/>
        </p:spPr>
      </p:sp>
      <p:sp>
        <p:nvSpPr>
          <p:cNvPr id="193539" name="Rectangle 3">
            <a:extLst>
              <a:ext uri="{FF2B5EF4-FFF2-40B4-BE49-F238E27FC236}">
                <a16:creationId xmlns:a16="http://schemas.microsoft.com/office/drawing/2014/main" id="{74C520B6-964C-40BA-A918-414CEB953B0C}"/>
              </a:ext>
            </a:extLst>
          </p:cNvPr>
          <p:cNvSpPr>
            <a:spLocks noGrp="1" noChangeArrowheads="1"/>
          </p:cNvSpPr>
          <p:nvPr>
            <p:ph type="body" idx="1"/>
          </p:nvPr>
        </p:nvSpPr>
        <p:spPr/>
        <p:txBody>
          <a:bodyPr/>
          <a:lstStyle/>
          <a:p>
            <a:pPr eaLnBrk="1" hangingPunct="1">
              <a:defRPr/>
            </a:pPr>
            <a:endParaRPr lang="zh-CN" altLang="en-US">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a:extLst>
              <a:ext uri="{FF2B5EF4-FFF2-40B4-BE49-F238E27FC236}">
                <a16:creationId xmlns:a16="http://schemas.microsoft.com/office/drawing/2014/main" id="{ED690B08-41AC-4471-8AF2-543368E76B1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fld id="{70E0E17D-8486-4EB5-9C51-FF531F3C128F}" type="slidenum">
              <a:rPr lang="en-US" altLang="zh-CN" sz="1200" smtClean="0">
                <a:latin typeface="Arial" panose="020B0604020202020204" pitchFamily="34" charset="0"/>
              </a:rPr>
              <a:pPr/>
              <a:t>96</a:t>
            </a:fld>
            <a:endParaRPr lang="en-US" altLang="zh-CN" sz="1200">
              <a:latin typeface="Arial" panose="020B0604020202020204" pitchFamily="34" charset="0"/>
            </a:endParaRPr>
          </a:p>
        </p:txBody>
      </p:sp>
      <p:sp>
        <p:nvSpPr>
          <p:cNvPr id="183299" name="Rectangle 2">
            <a:extLst>
              <a:ext uri="{FF2B5EF4-FFF2-40B4-BE49-F238E27FC236}">
                <a16:creationId xmlns:a16="http://schemas.microsoft.com/office/drawing/2014/main" id="{1E8DFAAD-30D6-44AE-9E97-46FBF6ADA39B}"/>
              </a:ext>
            </a:extLst>
          </p:cNvPr>
          <p:cNvSpPr>
            <a:spLocks noGrp="1" noRot="1" noChangeAspect="1" noChangeArrowheads="1" noTextEdit="1"/>
          </p:cNvSpPr>
          <p:nvPr>
            <p:ph type="sldImg"/>
          </p:nvPr>
        </p:nvSpPr>
        <p:spPr>
          <a:ln/>
        </p:spPr>
      </p:sp>
      <p:sp>
        <p:nvSpPr>
          <p:cNvPr id="148483" name="Rectangle 3">
            <a:extLst>
              <a:ext uri="{FF2B5EF4-FFF2-40B4-BE49-F238E27FC236}">
                <a16:creationId xmlns:a16="http://schemas.microsoft.com/office/drawing/2014/main" id="{4A42F2C0-4D31-463F-9CEC-881E66DD48E5}"/>
              </a:ext>
            </a:extLst>
          </p:cNvPr>
          <p:cNvSpPr>
            <a:spLocks noGrp="1" noChangeArrowheads="1"/>
          </p:cNvSpPr>
          <p:nvPr>
            <p:ph type="body" idx="1"/>
          </p:nvPr>
        </p:nvSpPr>
        <p:spPr/>
        <p:txBody>
          <a:bodyPr/>
          <a:lstStyle/>
          <a:p>
            <a:pPr eaLnBrk="1" hangingPunct="1">
              <a:defRPr/>
            </a:pPr>
            <a:endParaRPr lang="zh-CN" altLang="en-US">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EDB289AB-FD0C-4D5C-82A5-C25CD604AED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C8C586D-3F53-4C6E-A0A5-95603939DDC1}"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28"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28" charset="-128"/>
              <a:cs typeface="+mn-cs"/>
            </a:endParaRPr>
          </a:p>
        </p:txBody>
      </p:sp>
      <p:sp>
        <p:nvSpPr>
          <p:cNvPr id="21507" name="Rectangle 2">
            <a:extLst>
              <a:ext uri="{FF2B5EF4-FFF2-40B4-BE49-F238E27FC236}">
                <a16:creationId xmlns:a16="http://schemas.microsoft.com/office/drawing/2014/main" id="{2A4F8D98-8C1E-4005-BC77-8FCDD0322F44}"/>
              </a:ext>
            </a:extLst>
          </p:cNvPr>
          <p:cNvSpPr>
            <a:spLocks noGrp="1" noRot="1" noChangeAspect="1" noChangeArrowheads="1" noTextEdit="1"/>
          </p:cNvSpPr>
          <p:nvPr>
            <p:ph type="sldImg"/>
          </p:nvPr>
        </p:nvSpPr>
        <p:spPr>
          <a:ln/>
        </p:spPr>
      </p:sp>
      <p:sp>
        <p:nvSpPr>
          <p:cNvPr id="113667" name="Rectangle 3">
            <a:extLst>
              <a:ext uri="{FF2B5EF4-FFF2-40B4-BE49-F238E27FC236}">
                <a16:creationId xmlns:a16="http://schemas.microsoft.com/office/drawing/2014/main" id="{C5672A0C-5247-4097-A0CC-513DD1A4F762}"/>
              </a:ext>
            </a:extLst>
          </p:cNvPr>
          <p:cNvSpPr>
            <a:spLocks noGrp="1" noChangeArrowheads="1"/>
          </p:cNvSpPr>
          <p:nvPr>
            <p:ph type="body" idx="1"/>
          </p:nvPr>
        </p:nvSpPr>
        <p:spPr/>
        <p:txBody>
          <a:bodyPr/>
          <a:lstStyle/>
          <a:p>
            <a:pPr eaLnBrk="1" hangingPunct="1">
              <a:defRPr/>
            </a:pPr>
            <a:endParaRPr lang="zh-CN" altLang="en-US">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a:extLst>
              <a:ext uri="{FF2B5EF4-FFF2-40B4-BE49-F238E27FC236}">
                <a16:creationId xmlns:a16="http://schemas.microsoft.com/office/drawing/2014/main" id="{95D47B30-AF26-4099-8E84-053A42252F3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fld id="{445EE3F1-1F54-456C-8AA1-17AE3F71DF47}" type="slidenum">
              <a:rPr lang="en-US" altLang="zh-CN" sz="1200" smtClean="0">
                <a:latin typeface="Arial" panose="020B0604020202020204" pitchFamily="34" charset="0"/>
              </a:rPr>
              <a:pPr/>
              <a:t>97</a:t>
            </a:fld>
            <a:endParaRPr lang="en-US" altLang="zh-CN" sz="1200">
              <a:latin typeface="Arial" panose="020B0604020202020204" pitchFamily="34" charset="0"/>
            </a:endParaRPr>
          </a:p>
        </p:txBody>
      </p:sp>
      <p:sp>
        <p:nvSpPr>
          <p:cNvPr id="185347" name="Rectangle 2">
            <a:extLst>
              <a:ext uri="{FF2B5EF4-FFF2-40B4-BE49-F238E27FC236}">
                <a16:creationId xmlns:a16="http://schemas.microsoft.com/office/drawing/2014/main" id="{CBFF240B-6C41-479E-B1E4-33AE1BCF185D}"/>
              </a:ext>
            </a:extLst>
          </p:cNvPr>
          <p:cNvSpPr>
            <a:spLocks noGrp="1" noRot="1" noChangeAspect="1" noChangeArrowheads="1" noTextEdit="1"/>
          </p:cNvSpPr>
          <p:nvPr>
            <p:ph type="sldImg"/>
          </p:nvPr>
        </p:nvSpPr>
        <p:spPr>
          <a:ln/>
        </p:spPr>
      </p:sp>
      <p:sp>
        <p:nvSpPr>
          <p:cNvPr id="150531" name="Rectangle 3">
            <a:extLst>
              <a:ext uri="{FF2B5EF4-FFF2-40B4-BE49-F238E27FC236}">
                <a16:creationId xmlns:a16="http://schemas.microsoft.com/office/drawing/2014/main" id="{8B634BE4-5802-40E8-991C-D2B909D86CB5}"/>
              </a:ext>
            </a:extLst>
          </p:cNvPr>
          <p:cNvSpPr>
            <a:spLocks noGrp="1" noChangeArrowheads="1"/>
          </p:cNvSpPr>
          <p:nvPr>
            <p:ph type="body" idx="1"/>
          </p:nvPr>
        </p:nvSpPr>
        <p:spPr/>
        <p:txBody>
          <a:bodyPr/>
          <a:lstStyle/>
          <a:p>
            <a:pPr eaLnBrk="1" hangingPunct="1">
              <a:defRPr/>
            </a:pPr>
            <a:endParaRPr lang="zh-CN" altLang="en-US">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a:extLst>
              <a:ext uri="{FF2B5EF4-FFF2-40B4-BE49-F238E27FC236}">
                <a16:creationId xmlns:a16="http://schemas.microsoft.com/office/drawing/2014/main" id="{9C6B1355-DDDA-40FE-AF57-1C3DB15C028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fld id="{FA3F84B5-26AE-4462-BC20-9CFA74FCC4D6}" type="slidenum">
              <a:rPr lang="en-US" altLang="zh-CN" sz="1200" smtClean="0">
                <a:latin typeface="Arial" panose="020B0604020202020204" pitchFamily="34" charset="0"/>
              </a:rPr>
              <a:pPr/>
              <a:t>98</a:t>
            </a:fld>
            <a:endParaRPr lang="en-US" altLang="zh-CN" sz="1200">
              <a:latin typeface="Arial" panose="020B0604020202020204" pitchFamily="34" charset="0"/>
            </a:endParaRPr>
          </a:p>
        </p:txBody>
      </p:sp>
      <p:sp>
        <p:nvSpPr>
          <p:cNvPr id="187395" name="Rectangle 2">
            <a:extLst>
              <a:ext uri="{FF2B5EF4-FFF2-40B4-BE49-F238E27FC236}">
                <a16:creationId xmlns:a16="http://schemas.microsoft.com/office/drawing/2014/main" id="{2F8E7944-2426-4021-A762-B46BB1DE80E9}"/>
              </a:ext>
            </a:extLst>
          </p:cNvPr>
          <p:cNvSpPr>
            <a:spLocks noGrp="1" noRot="1" noChangeAspect="1" noChangeArrowheads="1" noTextEdit="1"/>
          </p:cNvSpPr>
          <p:nvPr>
            <p:ph type="sldImg"/>
          </p:nvPr>
        </p:nvSpPr>
        <p:spPr>
          <a:ln/>
        </p:spPr>
      </p:sp>
      <p:sp>
        <p:nvSpPr>
          <p:cNvPr id="152579" name="Rectangle 3">
            <a:extLst>
              <a:ext uri="{FF2B5EF4-FFF2-40B4-BE49-F238E27FC236}">
                <a16:creationId xmlns:a16="http://schemas.microsoft.com/office/drawing/2014/main" id="{C945C0F1-8418-4BFC-9E20-5F499CCDFF75}"/>
              </a:ext>
            </a:extLst>
          </p:cNvPr>
          <p:cNvSpPr>
            <a:spLocks noGrp="1" noChangeArrowheads="1"/>
          </p:cNvSpPr>
          <p:nvPr>
            <p:ph type="body" idx="1"/>
          </p:nvPr>
        </p:nvSpPr>
        <p:spPr/>
        <p:txBody>
          <a:bodyPr/>
          <a:lstStyle/>
          <a:p>
            <a:pPr eaLnBrk="1" hangingPunct="1">
              <a:defRPr/>
            </a:pPr>
            <a:endParaRPr lang="zh-CN" altLang="en-US">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a:extLst>
              <a:ext uri="{FF2B5EF4-FFF2-40B4-BE49-F238E27FC236}">
                <a16:creationId xmlns:a16="http://schemas.microsoft.com/office/drawing/2014/main" id="{19039238-BCCA-4F8A-B83C-07A48826AB1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fld id="{5A6F363A-D5C2-49FA-B20C-6EB83B7E96B3}" type="slidenum">
              <a:rPr lang="en-US" altLang="zh-CN" sz="1200" smtClean="0">
                <a:latin typeface="Arial" panose="020B0604020202020204" pitchFamily="34" charset="0"/>
              </a:rPr>
              <a:pPr/>
              <a:t>99</a:t>
            </a:fld>
            <a:endParaRPr lang="en-US" altLang="zh-CN" sz="1200">
              <a:latin typeface="Arial" panose="020B0604020202020204" pitchFamily="34" charset="0"/>
            </a:endParaRPr>
          </a:p>
        </p:txBody>
      </p:sp>
      <p:sp>
        <p:nvSpPr>
          <p:cNvPr id="189443" name="Rectangle 2">
            <a:extLst>
              <a:ext uri="{FF2B5EF4-FFF2-40B4-BE49-F238E27FC236}">
                <a16:creationId xmlns:a16="http://schemas.microsoft.com/office/drawing/2014/main" id="{0E07DF40-7A5D-4266-BA2E-E8B01771E145}"/>
              </a:ext>
            </a:extLst>
          </p:cNvPr>
          <p:cNvSpPr>
            <a:spLocks noGrp="1" noRot="1" noChangeAspect="1" noChangeArrowheads="1" noTextEdit="1"/>
          </p:cNvSpPr>
          <p:nvPr>
            <p:ph type="sldImg"/>
          </p:nvPr>
        </p:nvSpPr>
        <p:spPr>
          <a:ln/>
        </p:spPr>
      </p:sp>
      <p:sp>
        <p:nvSpPr>
          <p:cNvPr id="154627" name="Rectangle 3">
            <a:extLst>
              <a:ext uri="{FF2B5EF4-FFF2-40B4-BE49-F238E27FC236}">
                <a16:creationId xmlns:a16="http://schemas.microsoft.com/office/drawing/2014/main" id="{2B26EFD6-21F4-4ADB-B567-8F437C959839}"/>
              </a:ext>
            </a:extLst>
          </p:cNvPr>
          <p:cNvSpPr>
            <a:spLocks noGrp="1" noChangeArrowheads="1"/>
          </p:cNvSpPr>
          <p:nvPr>
            <p:ph type="body" idx="1"/>
          </p:nvPr>
        </p:nvSpPr>
        <p:spPr/>
        <p:txBody>
          <a:bodyPr/>
          <a:lstStyle/>
          <a:p>
            <a:pPr eaLnBrk="1" hangingPunct="1">
              <a:defRPr/>
            </a:pPr>
            <a:endParaRPr lang="zh-CN" altLang="en-US">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a:extLst>
              <a:ext uri="{FF2B5EF4-FFF2-40B4-BE49-F238E27FC236}">
                <a16:creationId xmlns:a16="http://schemas.microsoft.com/office/drawing/2014/main" id="{C087586D-0A62-4628-AB1A-540D5735FA1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fld id="{A55C8827-6071-4B4B-8C6B-AE4C11A93B9D}" type="slidenum">
              <a:rPr lang="en-US" altLang="zh-CN" sz="1200" smtClean="0">
                <a:latin typeface="Arial" panose="020B0604020202020204" pitchFamily="34" charset="0"/>
              </a:rPr>
              <a:pPr/>
              <a:t>100</a:t>
            </a:fld>
            <a:endParaRPr lang="en-US" altLang="zh-CN" sz="1200">
              <a:latin typeface="Arial" panose="020B0604020202020204" pitchFamily="34" charset="0"/>
            </a:endParaRPr>
          </a:p>
        </p:txBody>
      </p:sp>
      <p:sp>
        <p:nvSpPr>
          <p:cNvPr id="191491" name="Rectangle 2">
            <a:extLst>
              <a:ext uri="{FF2B5EF4-FFF2-40B4-BE49-F238E27FC236}">
                <a16:creationId xmlns:a16="http://schemas.microsoft.com/office/drawing/2014/main" id="{B46EA2A8-53CB-4E30-93DF-B017B237F552}"/>
              </a:ext>
            </a:extLst>
          </p:cNvPr>
          <p:cNvSpPr>
            <a:spLocks noGrp="1" noRot="1" noChangeAspect="1" noChangeArrowheads="1" noTextEdit="1"/>
          </p:cNvSpPr>
          <p:nvPr>
            <p:ph type="sldImg"/>
          </p:nvPr>
        </p:nvSpPr>
        <p:spPr>
          <a:ln/>
        </p:spPr>
      </p:sp>
      <p:sp>
        <p:nvSpPr>
          <p:cNvPr id="156675" name="Rectangle 3">
            <a:extLst>
              <a:ext uri="{FF2B5EF4-FFF2-40B4-BE49-F238E27FC236}">
                <a16:creationId xmlns:a16="http://schemas.microsoft.com/office/drawing/2014/main" id="{84F3338D-644E-4B92-A4DB-05474F118572}"/>
              </a:ext>
            </a:extLst>
          </p:cNvPr>
          <p:cNvSpPr>
            <a:spLocks noGrp="1" noChangeArrowheads="1"/>
          </p:cNvSpPr>
          <p:nvPr>
            <p:ph type="body" idx="1"/>
          </p:nvPr>
        </p:nvSpPr>
        <p:spPr/>
        <p:txBody>
          <a:bodyPr/>
          <a:lstStyle/>
          <a:p>
            <a:pPr eaLnBrk="1" hangingPunct="1">
              <a:defRPr/>
            </a:pPr>
            <a:endParaRPr lang="zh-CN" altLang="en-US">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893729-5315-4256-8527-56E3D8D6B8F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7280223-5297-4B72-9C22-109AE2A18DED}"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28"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28" charset="-128"/>
              <a:cs typeface="+mn-cs"/>
            </a:endParaRPr>
          </a:p>
        </p:txBody>
      </p:sp>
      <p:sp>
        <p:nvSpPr>
          <p:cNvPr id="23555" name="Rectangle 2">
            <a:extLst>
              <a:ext uri="{FF2B5EF4-FFF2-40B4-BE49-F238E27FC236}">
                <a16:creationId xmlns:a16="http://schemas.microsoft.com/office/drawing/2014/main" id="{0A75FC0C-4F1C-4C1E-BDA3-FBCE644C5FA5}"/>
              </a:ext>
            </a:extLst>
          </p:cNvPr>
          <p:cNvSpPr>
            <a:spLocks noGrp="1" noRot="1" noChangeAspect="1" noChangeArrowheads="1" noTextEdit="1"/>
          </p:cNvSpPr>
          <p:nvPr>
            <p:ph type="sldImg"/>
          </p:nvPr>
        </p:nvSpPr>
        <p:spPr>
          <a:ln/>
        </p:spPr>
      </p:sp>
      <p:sp>
        <p:nvSpPr>
          <p:cNvPr id="115715" name="Rectangle 3">
            <a:extLst>
              <a:ext uri="{FF2B5EF4-FFF2-40B4-BE49-F238E27FC236}">
                <a16:creationId xmlns:a16="http://schemas.microsoft.com/office/drawing/2014/main" id="{2DEB8FE3-7726-4941-AD5D-19B175942659}"/>
              </a:ext>
            </a:extLst>
          </p:cNvPr>
          <p:cNvSpPr>
            <a:spLocks noGrp="1" noChangeArrowheads="1"/>
          </p:cNvSpPr>
          <p:nvPr>
            <p:ph type="body" idx="1"/>
          </p:nvPr>
        </p:nvSpPr>
        <p:spPr/>
        <p:txBody>
          <a:bodyPr/>
          <a:lstStyle/>
          <a:p>
            <a:pPr eaLnBrk="1" hangingPunct="1">
              <a:defRPr/>
            </a:pPr>
            <a:endParaRPr lang="zh-CN" altLang="en-US">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ED8CC0CB-ED9C-4DAF-83E4-5D1381F056C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1F0A6DB-2541-40E2-B6B0-7EF2EF6DB0A9}"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28"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28" charset="-128"/>
              <a:cs typeface="+mn-cs"/>
            </a:endParaRPr>
          </a:p>
        </p:txBody>
      </p:sp>
      <p:sp>
        <p:nvSpPr>
          <p:cNvPr id="25603" name="Rectangle 2">
            <a:extLst>
              <a:ext uri="{FF2B5EF4-FFF2-40B4-BE49-F238E27FC236}">
                <a16:creationId xmlns:a16="http://schemas.microsoft.com/office/drawing/2014/main" id="{D581AD94-8ECC-4C7C-902C-01BCB7178385}"/>
              </a:ext>
            </a:extLst>
          </p:cNvPr>
          <p:cNvSpPr>
            <a:spLocks noGrp="1" noRot="1" noChangeAspect="1" noChangeArrowheads="1" noTextEdit="1"/>
          </p:cNvSpPr>
          <p:nvPr>
            <p:ph type="sldImg"/>
          </p:nvPr>
        </p:nvSpPr>
        <p:spPr>
          <a:ln/>
        </p:spPr>
      </p:sp>
      <p:sp>
        <p:nvSpPr>
          <p:cNvPr id="115715" name="Rectangle 3">
            <a:extLst>
              <a:ext uri="{FF2B5EF4-FFF2-40B4-BE49-F238E27FC236}">
                <a16:creationId xmlns:a16="http://schemas.microsoft.com/office/drawing/2014/main" id="{9E5D02B9-555A-4E53-8661-D676B581AE4F}"/>
              </a:ext>
            </a:extLst>
          </p:cNvPr>
          <p:cNvSpPr>
            <a:spLocks noGrp="1" noChangeArrowheads="1"/>
          </p:cNvSpPr>
          <p:nvPr>
            <p:ph type="body" idx="1"/>
          </p:nvPr>
        </p:nvSpPr>
        <p:spPr/>
        <p:txBody>
          <a:bodyPr/>
          <a:lstStyle/>
          <a:p>
            <a:pPr eaLnBrk="1" hangingPunct="1">
              <a:defRPr/>
            </a:pPr>
            <a:endParaRPr lang="zh-CN" altLang="en-US">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AD57C8AF-D15F-49DC-8292-885568FCBA0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41E5B9D-52E9-4268-8CCF-6E00B78CFF7F}" type="slidenum">
              <a:rPr kumimoji="0" lang="zh-CN" altLang="en-US" sz="1300" b="0" i="0" u="none" strike="noStrike" kern="1200" cap="none" spc="0" normalizeH="0" baseline="0" noProof="0" smtClean="0">
                <a:ln>
                  <a:noFill/>
                </a:ln>
                <a:solidFill>
                  <a:srgbClr val="000000"/>
                </a:solidFill>
                <a:effectLst/>
                <a:uLnTx/>
                <a:uFillTx/>
                <a:latin typeface="Times" panose="02020603050405020304" pitchFamily="18"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altLang="zh-CN" sz="1300" b="0" i="0" u="none" strike="noStrike" kern="1200" cap="none" spc="0" normalizeH="0" baseline="0" noProof="0">
              <a:ln>
                <a:noFill/>
              </a:ln>
              <a:solidFill>
                <a:srgbClr val="000000"/>
              </a:solidFill>
              <a:effectLst/>
              <a:uLnTx/>
              <a:uFillTx/>
              <a:latin typeface="Times" panose="02020603050405020304" pitchFamily="18" charset="0"/>
              <a:ea typeface="宋体" panose="02010600030101010101" pitchFamily="2" charset="-122"/>
              <a:cs typeface="+mn-cs"/>
            </a:endParaRPr>
          </a:p>
        </p:txBody>
      </p:sp>
      <p:sp>
        <p:nvSpPr>
          <p:cNvPr id="35843" name="Rectangle 2">
            <a:extLst>
              <a:ext uri="{FF2B5EF4-FFF2-40B4-BE49-F238E27FC236}">
                <a16:creationId xmlns:a16="http://schemas.microsoft.com/office/drawing/2014/main" id="{06E8727E-7860-4C61-B3FC-CBF0FC1BD7F4}"/>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E44CFAB8-77F1-45D4-BB37-F2990B21E7F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Times" panose="02020603050405020304" pitchFamily="18" charset="0"/>
              <a:ea typeface="ヒラギノ角ゴ Pro W3" pitchFamily="-128"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572EC36B-7F9F-4127-AC1B-3874EF2C99D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B8E3FFF-3FAC-49C4-8176-0ED41ECEA2E6}" type="slidenum">
              <a:rPr kumimoji="0" lang="zh-CN" altLang="en-US" sz="1300" b="0" i="0" u="none" strike="noStrike" kern="1200" cap="none" spc="0" normalizeH="0" baseline="0" noProof="0" smtClean="0">
                <a:ln>
                  <a:noFill/>
                </a:ln>
                <a:solidFill>
                  <a:srgbClr val="000000"/>
                </a:solidFill>
                <a:effectLst/>
                <a:uLnTx/>
                <a:uFillTx/>
                <a:latin typeface="Times" panose="02020603050405020304" pitchFamily="18"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altLang="zh-CN" sz="1300" b="0" i="0" u="none" strike="noStrike" kern="1200" cap="none" spc="0" normalizeH="0" baseline="0" noProof="0">
              <a:ln>
                <a:noFill/>
              </a:ln>
              <a:solidFill>
                <a:srgbClr val="000000"/>
              </a:solidFill>
              <a:effectLst/>
              <a:uLnTx/>
              <a:uFillTx/>
              <a:latin typeface="Times" panose="02020603050405020304" pitchFamily="18" charset="0"/>
              <a:ea typeface="宋体" panose="02010600030101010101" pitchFamily="2" charset="-122"/>
              <a:cs typeface="+mn-cs"/>
            </a:endParaRPr>
          </a:p>
        </p:txBody>
      </p:sp>
      <p:sp>
        <p:nvSpPr>
          <p:cNvPr id="39939" name="Rectangle 2">
            <a:extLst>
              <a:ext uri="{FF2B5EF4-FFF2-40B4-BE49-F238E27FC236}">
                <a16:creationId xmlns:a16="http://schemas.microsoft.com/office/drawing/2014/main" id="{AE7A055B-5191-4638-A9A1-5E509CA2624D}"/>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21E5F9C0-2F26-44B6-9A76-4F0A105D125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Times" panose="02020603050405020304" pitchFamily="18" charset="0"/>
              <a:ea typeface="ヒラギノ角ゴ Pro W3" pitchFamily="-128"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6E5F25B-C1E2-4187-B462-FFC14FBAEEAE}" type="datetimeFigureOut">
              <a:rPr lang="zh-CN" altLang="en-US" smtClean="0"/>
              <a:t>2025/03/27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01B7D5F-52EB-4217-9D7A-500F7135EDD0}" type="slidenum">
              <a:rPr lang="zh-CN" altLang="en-US" smtClean="0"/>
              <a:t>‹#›</a:t>
            </a:fld>
            <a:endParaRPr lang="zh-CN" altLang="en-US"/>
          </a:p>
        </p:txBody>
      </p:sp>
    </p:spTree>
    <p:extLst>
      <p:ext uri="{BB962C8B-B14F-4D97-AF65-F5344CB8AC3E}">
        <p14:creationId xmlns:p14="http://schemas.microsoft.com/office/powerpoint/2010/main" val="3836517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66E5F25B-C1E2-4187-B462-FFC14FBAEEAE}" type="datetimeFigureOut">
              <a:rPr lang="zh-CN" altLang="en-US" smtClean="0"/>
              <a:t>2025/03/27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01B7D5F-52EB-4217-9D7A-500F7135EDD0}" type="slidenum">
              <a:rPr lang="zh-CN" altLang="en-US" smtClean="0"/>
              <a:t>‹#›</a:t>
            </a:fld>
            <a:endParaRPr lang="zh-CN" altLang="en-US"/>
          </a:p>
        </p:txBody>
      </p:sp>
    </p:spTree>
    <p:extLst>
      <p:ext uri="{BB962C8B-B14F-4D97-AF65-F5344CB8AC3E}">
        <p14:creationId xmlns:p14="http://schemas.microsoft.com/office/powerpoint/2010/main" val="2535743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66E5F25B-C1E2-4187-B462-FFC14FBAEEAE}" type="datetimeFigureOut">
              <a:rPr lang="zh-CN" altLang="en-US" smtClean="0"/>
              <a:t>2025/03/27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01B7D5F-52EB-4217-9D7A-500F7135EDD0}" type="slidenum">
              <a:rPr lang="zh-CN" altLang="en-US" smtClean="0"/>
              <a:t>‹#›</a:t>
            </a:fld>
            <a:endParaRPr lang="zh-CN" altLang="en-US"/>
          </a:p>
        </p:txBody>
      </p:sp>
    </p:spTree>
    <p:extLst>
      <p:ext uri="{BB962C8B-B14F-4D97-AF65-F5344CB8AC3E}">
        <p14:creationId xmlns:p14="http://schemas.microsoft.com/office/powerpoint/2010/main" val="1541093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4E916EDB-85ED-4A73-8E53-AA90980847D4}"/>
              </a:ext>
            </a:extLst>
          </p:cNvPr>
          <p:cNvSpPr>
            <a:spLocks noChangeArrowheads="1"/>
          </p:cNvSpPr>
          <p:nvPr userDrawn="1"/>
        </p:nvSpPr>
        <p:spPr bwMode="auto">
          <a:xfrm>
            <a:off x="0" y="2330450"/>
            <a:ext cx="8991600" cy="2241550"/>
          </a:xfrm>
          <a:prstGeom prst="rect">
            <a:avLst/>
          </a:prstGeom>
          <a:gradFill rotWithShape="1">
            <a:gsLst>
              <a:gs pos="0">
                <a:srgbClr val="3399FF"/>
              </a:gs>
              <a:gs pos="50000">
                <a:schemeClr val="hlink"/>
              </a:gs>
              <a:gs pos="100000">
                <a:srgbClr val="3399FF"/>
              </a:gs>
            </a:gsLst>
            <a:lin ang="2700000" scaled="1"/>
          </a:gradFill>
          <a:ln w="19050">
            <a:solidFill>
              <a:schemeClr val="tx2"/>
            </a:solidFill>
            <a:miter lim="800000"/>
            <a:headEnd/>
            <a:tailEnd/>
          </a:ln>
          <a:effectLst/>
        </p:spPr>
        <p:txBody>
          <a:bodyPr wrap="none" anchor="ctr"/>
          <a:lstStyle/>
          <a:p>
            <a:pPr>
              <a:defRPr/>
            </a:pPr>
            <a:endParaRPr lang="zh-CN" altLang="en-US">
              <a:latin typeface="Times New Roman" charset="0"/>
              <a:ea typeface="ヒラギノ角ゴ Pro W3" charset="0"/>
            </a:endParaRPr>
          </a:p>
        </p:txBody>
      </p:sp>
      <p:sp>
        <p:nvSpPr>
          <p:cNvPr id="3" name="Rectangle 14">
            <a:extLst>
              <a:ext uri="{FF2B5EF4-FFF2-40B4-BE49-F238E27FC236}">
                <a16:creationId xmlns:a16="http://schemas.microsoft.com/office/drawing/2014/main" id="{C14F0450-BF7B-4BA2-B47A-090E82F56382}"/>
              </a:ext>
            </a:extLst>
          </p:cNvPr>
          <p:cNvSpPr>
            <a:spLocks noChangeArrowheads="1"/>
          </p:cNvSpPr>
          <p:nvPr userDrawn="1"/>
        </p:nvSpPr>
        <p:spPr bwMode="auto">
          <a:xfrm>
            <a:off x="457200" y="457200"/>
            <a:ext cx="8153400" cy="5791200"/>
          </a:xfrm>
          <a:prstGeom prst="rect">
            <a:avLst/>
          </a:prstGeom>
          <a:solidFill>
            <a:srgbClr val="FFFFFF"/>
          </a:solidFill>
          <a:ln w="28575">
            <a:solidFill>
              <a:srgbClr val="996633"/>
            </a:solidFill>
            <a:miter lim="800000"/>
            <a:headEnd/>
            <a:tailEnd/>
          </a:ln>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defRPr/>
            </a:pPr>
            <a:endParaRPr lang="zh-CN" altLang="en-US"/>
          </a:p>
        </p:txBody>
      </p:sp>
    </p:spTree>
    <p:extLst>
      <p:ext uri="{BB962C8B-B14F-4D97-AF65-F5344CB8AC3E}">
        <p14:creationId xmlns:p14="http://schemas.microsoft.com/office/powerpoint/2010/main" val="3542502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ltLang="zh-CN"/>
              <a:t>Click to edit Master title style</a:t>
            </a:r>
            <a:endParaRPr lang="zh-CN" alt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extLst>
      <p:ext uri="{BB962C8B-B14F-4D97-AF65-F5344CB8AC3E}">
        <p14:creationId xmlns:p14="http://schemas.microsoft.com/office/powerpoint/2010/main" val="2574374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ltLang="zh-CN"/>
              <a:t>Click to edit Master title style</a:t>
            </a:r>
            <a:endParaRPr lang="zh-CN" alt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a:t>Click to edit Master text styles</a:t>
            </a:r>
          </a:p>
        </p:txBody>
      </p:sp>
    </p:spTree>
    <p:extLst>
      <p:ext uri="{BB962C8B-B14F-4D97-AF65-F5344CB8AC3E}">
        <p14:creationId xmlns:p14="http://schemas.microsoft.com/office/powerpoint/2010/main" val="848334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ltLang="zh-CN"/>
              <a:t>Click to edit Master title style</a:t>
            </a:r>
            <a:endParaRPr lang="zh-CN" alt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extLst>
      <p:ext uri="{BB962C8B-B14F-4D97-AF65-F5344CB8AC3E}">
        <p14:creationId xmlns:p14="http://schemas.microsoft.com/office/powerpoint/2010/main" val="688523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ltLang="zh-CN"/>
              <a:t>Click to edit Master title style</a:t>
            </a:r>
            <a:endParaRPr lang="zh-CN" alt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extLst>
      <p:ext uri="{BB962C8B-B14F-4D97-AF65-F5344CB8AC3E}">
        <p14:creationId xmlns:p14="http://schemas.microsoft.com/office/powerpoint/2010/main" val="7828108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ltLang="zh-CN"/>
              <a:t>Click to edit Master title style</a:t>
            </a:r>
            <a:endParaRPr lang="zh-CN" altLang="en-US"/>
          </a:p>
        </p:txBody>
      </p:sp>
    </p:spTree>
    <p:extLst>
      <p:ext uri="{BB962C8B-B14F-4D97-AF65-F5344CB8AC3E}">
        <p14:creationId xmlns:p14="http://schemas.microsoft.com/office/powerpoint/2010/main" val="3450183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5285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ltLang="zh-CN"/>
              <a:t>Click to edit Master title style</a:t>
            </a:r>
            <a:endParaRPr lang="zh-CN" alt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Tree>
    <p:extLst>
      <p:ext uri="{BB962C8B-B14F-4D97-AF65-F5344CB8AC3E}">
        <p14:creationId xmlns:p14="http://schemas.microsoft.com/office/powerpoint/2010/main" val="4258869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66E5F25B-C1E2-4187-B462-FFC14FBAEEAE}" type="datetimeFigureOut">
              <a:rPr lang="zh-CN" altLang="en-US" smtClean="0"/>
              <a:t>2025/03/27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01B7D5F-52EB-4217-9D7A-500F7135EDD0}" type="slidenum">
              <a:rPr lang="zh-CN" altLang="en-US" smtClean="0"/>
              <a:t>‹#›</a:t>
            </a:fld>
            <a:endParaRPr lang="zh-CN" altLang="en-US"/>
          </a:p>
        </p:txBody>
      </p:sp>
    </p:spTree>
    <p:extLst>
      <p:ext uri="{BB962C8B-B14F-4D97-AF65-F5344CB8AC3E}">
        <p14:creationId xmlns:p14="http://schemas.microsoft.com/office/powerpoint/2010/main" val="4028517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ltLang="zh-CN"/>
              <a:t>Click to edit Master title style</a:t>
            </a:r>
            <a:endParaRPr lang="zh-CN" alt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Tree>
    <p:extLst>
      <p:ext uri="{BB962C8B-B14F-4D97-AF65-F5344CB8AC3E}">
        <p14:creationId xmlns:p14="http://schemas.microsoft.com/office/powerpoint/2010/main" val="4209602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ltLang="zh-CN"/>
              <a:t>Click to edit Master title style</a:t>
            </a:r>
            <a:endParaRPr lang="zh-CN" alt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extLst>
      <p:ext uri="{BB962C8B-B14F-4D97-AF65-F5344CB8AC3E}">
        <p14:creationId xmlns:p14="http://schemas.microsoft.com/office/powerpoint/2010/main" val="1883709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ltLang="zh-CN"/>
              <a:t>Click to edit Master title style</a:t>
            </a:r>
            <a:endParaRPr lang="zh-CN" alt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extLst>
      <p:ext uri="{BB962C8B-B14F-4D97-AF65-F5344CB8AC3E}">
        <p14:creationId xmlns:p14="http://schemas.microsoft.com/office/powerpoint/2010/main" val="5501158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574675" y="304800"/>
            <a:ext cx="8001000" cy="1216025"/>
          </a:xfrm>
          <a:prstGeom prst="rect">
            <a:avLst/>
          </a:prstGeom>
        </p:spPr>
        <p:txBody>
          <a:bodyPr/>
          <a:lstStyle/>
          <a:p>
            <a:r>
              <a:rPr lang="zh-CN" altLang="en-US"/>
              <a:t>单击此处编辑母版标题样式</a:t>
            </a:r>
          </a:p>
        </p:txBody>
      </p:sp>
      <p:sp>
        <p:nvSpPr>
          <p:cNvPr id="3" name="文本占位符 2"/>
          <p:cNvSpPr>
            <a:spLocks noGrp="1"/>
          </p:cNvSpPr>
          <p:nvPr>
            <p:ph type="body" sz="half" idx="1"/>
          </p:nvPr>
        </p:nvSpPr>
        <p:spPr>
          <a:xfrm>
            <a:off x="566738" y="1752600"/>
            <a:ext cx="3924300" cy="42672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3438" y="1752600"/>
            <a:ext cx="3924300" cy="42672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6">
            <a:extLst>
              <a:ext uri="{FF2B5EF4-FFF2-40B4-BE49-F238E27FC236}">
                <a16:creationId xmlns:a16="http://schemas.microsoft.com/office/drawing/2014/main" id="{EF9DD965-E139-4EED-BE76-7DC80D57FF42}"/>
              </a:ext>
            </a:extLst>
          </p:cNvPr>
          <p:cNvSpPr>
            <a:spLocks noGrp="1" noChangeArrowheads="1"/>
          </p:cNvSpPr>
          <p:nvPr>
            <p:ph type="dt" sz="half" idx="10"/>
          </p:nvPr>
        </p:nvSpPr>
        <p:spPr>
          <a:xfrm>
            <a:off x="609600" y="6245225"/>
            <a:ext cx="1981200" cy="476250"/>
          </a:xfrm>
          <a:prstGeom prst="rect">
            <a:avLst/>
          </a:prstGeom>
        </p:spPr>
        <p:txBody>
          <a:bodyPr/>
          <a:lstStyle>
            <a:lvl1pPr>
              <a:defRPr>
                <a:latin typeface="Times New Roman" charset="0"/>
                <a:ea typeface="ヒラギノ角ゴ Pro W3" charset="0"/>
                <a:cs typeface="ヒラギノ角ゴ Pro W3" charset="0"/>
              </a:defRPr>
            </a:lvl1pPr>
          </a:lstStyle>
          <a:p>
            <a:pPr>
              <a:defRPr/>
            </a:pPr>
            <a:endParaRPr lang="en-US" altLang="zh-CN"/>
          </a:p>
        </p:txBody>
      </p:sp>
      <p:sp>
        <p:nvSpPr>
          <p:cNvPr id="6" name="Rectangle 7">
            <a:extLst>
              <a:ext uri="{FF2B5EF4-FFF2-40B4-BE49-F238E27FC236}">
                <a16:creationId xmlns:a16="http://schemas.microsoft.com/office/drawing/2014/main" id="{B6B99D4E-0A39-46DA-8792-7AD2BE5898B5}"/>
              </a:ext>
            </a:extLst>
          </p:cNvPr>
          <p:cNvSpPr>
            <a:spLocks noGrp="1" noChangeArrowheads="1"/>
          </p:cNvSpPr>
          <p:nvPr>
            <p:ph type="ftr" sz="quarter" idx="11"/>
          </p:nvPr>
        </p:nvSpPr>
        <p:spPr>
          <a:xfrm>
            <a:off x="3124200" y="6245225"/>
            <a:ext cx="2895600" cy="476250"/>
          </a:xfrm>
          <a:prstGeom prst="rect">
            <a:avLst/>
          </a:prstGeom>
        </p:spPr>
        <p:txBody>
          <a:bodyPr/>
          <a:lstStyle>
            <a:lvl1pPr>
              <a:defRPr>
                <a:latin typeface="Times New Roman" charset="0"/>
                <a:ea typeface="ヒラギノ角ゴ Pro W3" charset="0"/>
                <a:cs typeface="ヒラギノ角ゴ Pro W3" charset="0"/>
              </a:defRPr>
            </a:lvl1pPr>
          </a:lstStyle>
          <a:p>
            <a:pPr>
              <a:defRPr/>
            </a:pPr>
            <a:endParaRPr lang="en-US" altLang="zh-CN"/>
          </a:p>
        </p:txBody>
      </p:sp>
      <p:sp>
        <p:nvSpPr>
          <p:cNvPr id="7" name="Rectangle 8">
            <a:extLst>
              <a:ext uri="{FF2B5EF4-FFF2-40B4-BE49-F238E27FC236}">
                <a16:creationId xmlns:a16="http://schemas.microsoft.com/office/drawing/2014/main" id="{03E6D967-3D9F-4186-A7AE-3E9A19332942}"/>
              </a:ext>
            </a:extLst>
          </p:cNvPr>
          <p:cNvSpPr>
            <a:spLocks noGrp="1" noChangeArrowheads="1"/>
          </p:cNvSpPr>
          <p:nvPr>
            <p:ph type="sldNum" sz="quarter" idx="12"/>
          </p:nvPr>
        </p:nvSpPr>
        <p:spPr>
          <a:xfrm>
            <a:off x="6553200" y="6245225"/>
            <a:ext cx="19812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0E07E715-C8EE-47FC-9E6A-AB6AC4FDDFFF}" type="slidenum">
              <a:rPr lang="en-US" altLang="zh-CN"/>
              <a:pPr>
                <a:defRPr/>
              </a:pPr>
              <a:t>‹#›</a:t>
            </a:fld>
            <a:endParaRPr lang="en-US" altLang="zh-CN"/>
          </a:p>
        </p:txBody>
      </p:sp>
    </p:spTree>
    <p:extLst>
      <p:ext uri="{BB962C8B-B14F-4D97-AF65-F5344CB8AC3E}">
        <p14:creationId xmlns:p14="http://schemas.microsoft.com/office/powerpoint/2010/main" val="16385541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ltLang="zh-CN"/>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ltLang="zh-CN"/>
              <a:t>Click to edit Master subtitle style</a:t>
            </a:r>
            <a:endParaRPr lang="en-US"/>
          </a:p>
        </p:txBody>
      </p:sp>
      <p:sp>
        <p:nvSpPr>
          <p:cNvPr id="4" name="Date Placeholder 29">
            <a:extLst>
              <a:ext uri="{FF2B5EF4-FFF2-40B4-BE49-F238E27FC236}">
                <a16:creationId xmlns:a16="http://schemas.microsoft.com/office/drawing/2014/main" id="{9474DF91-5DF7-459D-932D-C4D60D0A48AE}"/>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18">
            <a:extLst>
              <a:ext uri="{FF2B5EF4-FFF2-40B4-BE49-F238E27FC236}">
                <a16:creationId xmlns:a16="http://schemas.microsoft.com/office/drawing/2014/main" id="{3299403D-BE47-4941-80D7-571CC08E3ADD}"/>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26">
            <a:extLst>
              <a:ext uri="{FF2B5EF4-FFF2-40B4-BE49-F238E27FC236}">
                <a16:creationId xmlns:a16="http://schemas.microsoft.com/office/drawing/2014/main" id="{8D389AFB-3D7A-428B-A1CD-F373492DD68C}"/>
              </a:ext>
            </a:extLst>
          </p:cNvPr>
          <p:cNvSpPr>
            <a:spLocks noGrp="1"/>
          </p:cNvSpPr>
          <p:nvPr>
            <p:ph type="sldNum" sz="quarter" idx="12"/>
          </p:nvPr>
        </p:nvSpPr>
        <p:spPr/>
        <p:txBody>
          <a:bodyPr/>
          <a:lstStyle>
            <a:lvl1pPr>
              <a:defRPr>
                <a:solidFill>
                  <a:srgbClr val="D3DEE1"/>
                </a:solidFill>
              </a:defRPr>
            </a:lvl1pPr>
          </a:lstStyle>
          <a:p>
            <a:pPr>
              <a:defRPr/>
            </a:pPr>
            <a:fld id="{1BD6F1A6-B934-4F3A-8D02-EE0265671F59}" type="slidenum">
              <a:rPr lang="zh-CN" altLang="en-US"/>
              <a:pPr>
                <a:defRPr/>
              </a:pPr>
              <a:t>‹#›</a:t>
            </a:fld>
            <a:endParaRPr lang="en-US" altLang="zh-CN"/>
          </a:p>
        </p:txBody>
      </p:sp>
    </p:spTree>
    <p:extLst>
      <p:ext uri="{BB962C8B-B14F-4D97-AF65-F5344CB8AC3E}">
        <p14:creationId xmlns:p14="http://schemas.microsoft.com/office/powerpoint/2010/main" val="2398814137"/>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9">
            <a:extLst>
              <a:ext uri="{FF2B5EF4-FFF2-40B4-BE49-F238E27FC236}">
                <a16:creationId xmlns:a16="http://schemas.microsoft.com/office/drawing/2014/main" id="{5D1A946C-9BAB-4A69-B10B-EB46C494FC77}"/>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21">
            <a:extLst>
              <a:ext uri="{FF2B5EF4-FFF2-40B4-BE49-F238E27FC236}">
                <a16:creationId xmlns:a16="http://schemas.microsoft.com/office/drawing/2014/main" id="{FBE94C52-D6D4-40A8-873E-782C1D9CD966}"/>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17">
            <a:extLst>
              <a:ext uri="{FF2B5EF4-FFF2-40B4-BE49-F238E27FC236}">
                <a16:creationId xmlns:a16="http://schemas.microsoft.com/office/drawing/2014/main" id="{47889798-E826-4B2D-B514-4FFECC0C6F6D}"/>
              </a:ext>
            </a:extLst>
          </p:cNvPr>
          <p:cNvSpPr>
            <a:spLocks noGrp="1"/>
          </p:cNvSpPr>
          <p:nvPr>
            <p:ph type="sldNum" sz="quarter" idx="12"/>
          </p:nvPr>
        </p:nvSpPr>
        <p:spPr/>
        <p:txBody>
          <a:bodyPr/>
          <a:lstStyle>
            <a:lvl1pPr>
              <a:defRPr/>
            </a:lvl1pPr>
          </a:lstStyle>
          <a:p>
            <a:pPr>
              <a:defRPr/>
            </a:pPr>
            <a:fld id="{A50011D4-53D7-4410-B5F9-2418307EEA80}" type="slidenum">
              <a:rPr lang="zh-CN" altLang="en-US"/>
              <a:pPr>
                <a:defRPr/>
              </a:pPr>
              <a:t>‹#›</a:t>
            </a:fld>
            <a:endParaRPr lang="en-US" altLang="zh-CN"/>
          </a:p>
        </p:txBody>
      </p:sp>
    </p:spTree>
    <p:extLst>
      <p:ext uri="{BB962C8B-B14F-4D97-AF65-F5344CB8AC3E}">
        <p14:creationId xmlns:p14="http://schemas.microsoft.com/office/powerpoint/2010/main" val="15636190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ltLang="zh-CN"/>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ltLang="zh-CN"/>
              <a:t>Click to edit Master text styles</a:t>
            </a:r>
          </a:p>
        </p:txBody>
      </p:sp>
      <p:sp>
        <p:nvSpPr>
          <p:cNvPr id="4" name="Date Placeholder 3">
            <a:extLst>
              <a:ext uri="{FF2B5EF4-FFF2-40B4-BE49-F238E27FC236}">
                <a16:creationId xmlns:a16="http://schemas.microsoft.com/office/drawing/2014/main" id="{E561015B-C023-4F28-81A6-F6616E74B282}"/>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F015E2E5-D8CB-4BBE-A2AF-E489BEF72919}"/>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425D418F-E9C4-40E5-925E-68AF7543E731}"/>
              </a:ext>
            </a:extLst>
          </p:cNvPr>
          <p:cNvSpPr>
            <a:spLocks noGrp="1"/>
          </p:cNvSpPr>
          <p:nvPr>
            <p:ph type="sldNum" sz="quarter" idx="12"/>
          </p:nvPr>
        </p:nvSpPr>
        <p:spPr/>
        <p:txBody>
          <a:bodyPr/>
          <a:lstStyle>
            <a:lvl1pPr>
              <a:defRPr>
                <a:solidFill>
                  <a:srgbClr val="D3DEE1"/>
                </a:solidFill>
              </a:defRPr>
            </a:lvl1pPr>
          </a:lstStyle>
          <a:p>
            <a:pPr>
              <a:defRPr/>
            </a:pPr>
            <a:fld id="{9D6ABD35-9B8A-4930-A680-9F5C4E5E757A}" type="slidenum">
              <a:rPr lang="zh-CN" altLang="en-US"/>
              <a:pPr>
                <a:defRPr/>
              </a:pPr>
              <a:t>‹#›</a:t>
            </a:fld>
            <a:endParaRPr lang="en-US" altLang="zh-CN"/>
          </a:p>
        </p:txBody>
      </p:sp>
    </p:spTree>
    <p:extLst>
      <p:ext uri="{BB962C8B-B14F-4D97-AF65-F5344CB8AC3E}">
        <p14:creationId xmlns:p14="http://schemas.microsoft.com/office/powerpoint/2010/main" val="3958557851"/>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ltLang="zh-CN"/>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5" name="Date Placeholder 9">
            <a:extLst>
              <a:ext uri="{FF2B5EF4-FFF2-40B4-BE49-F238E27FC236}">
                <a16:creationId xmlns:a16="http://schemas.microsoft.com/office/drawing/2014/main" id="{D4056D4A-BBE1-4E4B-AEA4-BB978C70776B}"/>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21">
            <a:extLst>
              <a:ext uri="{FF2B5EF4-FFF2-40B4-BE49-F238E27FC236}">
                <a16:creationId xmlns:a16="http://schemas.microsoft.com/office/drawing/2014/main" id="{774FCEDC-35A3-4E06-BECD-581E6E2A0CF0}"/>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17">
            <a:extLst>
              <a:ext uri="{FF2B5EF4-FFF2-40B4-BE49-F238E27FC236}">
                <a16:creationId xmlns:a16="http://schemas.microsoft.com/office/drawing/2014/main" id="{F297253A-01BD-4BDC-AA22-2D001A002460}"/>
              </a:ext>
            </a:extLst>
          </p:cNvPr>
          <p:cNvSpPr>
            <a:spLocks noGrp="1"/>
          </p:cNvSpPr>
          <p:nvPr>
            <p:ph type="sldNum" sz="quarter" idx="12"/>
          </p:nvPr>
        </p:nvSpPr>
        <p:spPr/>
        <p:txBody>
          <a:bodyPr/>
          <a:lstStyle>
            <a:lvl1pPr>
              <a:defRPr/>
            </a:lvl1pPr>
          </a:lstStyle>
          <a:p>
            <a:pPr>
              <a:defRPr/>
            </a:pPr>
            <a:fld id="{7AE51E28-64F4-4565-AB4C-EAF4DE9B4294}" type="slidenum">
              <a:rPr lang="zh-CN" altLang="en-US"/>
              <a:pPr>
                <a:defRPr/>
              </a:pPr>
              <a:t>‹#›</a:t>
            </a:fld>
            <a:endParaRPr lang="en-US" altLang="zh-CN"/>
          </a:p>
        </p:txBody>
      </p:sp>
    </p:spTree>
    <p:extLst>
      <p:ext uri="{BB962C8B-B14F-4D97-AF65-F5344CB8AC3E}">
        <p14:creationId xmlns:p14="http://schemas.microsoft.com/office/powerpoint/2010/main" val="9782268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ltLang="zh-CN"/>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ltLang="zh-CN"/>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ltLang="zh-CN"/>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7" name="Date Placeholder 9">
            <a:extLst>
              <a:ext uri="{FF2B5EF4-FFF2-40B4-BE49-F238E27FC236}">
                <a16:creationId xmlns:a16="http://schemas.microsoft.com/office/drawing/2014/main" id="{D0E5A40A-8394-445A-8F04-8776890791FE}"/>
              </a:ext>
            </a:extLst>
          </p:cNvPr>
          <p:cNvSpPr>
            <a:spLocks noGrp="1"/>
          </p:cNvSpPr>
          <p:nvPr>
            <p:ph type="dt" sz="half" idx="10"/>
          </p:nvPr>
        </p:nvSpPr>
        <p:spPr/>
        <p:txBody>
          <a:bodyPr/>
          <a:lstStyle>
            <a:lvl1pPr>
              <a:defRPr/>
            </a:lvl1pPr>
          </a:lstStyle>
          <a:p>
            <a:pPr>
              <a:defRPr/>
            </a:pPr>
            <a:endParaRPr lang="en-US" altLang="zh-CN"/>
          </a:p>
        </p:txBody>
      </p:sp>
      <p:sp>
        <p:nvSpPr>
          <p:cNvPr id="8" name="Footer Placeholder 21">
            <a:extLst>
              <a:ext uri="{FF2B5EF4-FFF2-40B4-BE49-F238E27FC236}">
                <a16:creationId xmlns:a16="http://schemas.microsoft.com/office/drawing/2014/main" id="{76C5D40A-27FA-477D-98A5-A78F540B1E57}"/>
              </a:ext>
            </a:extLst>
          </p:cNvPr>
          <p:cNvSpPr>
            <a:spLocks noGrp="1"/>
          </p:cNvSpPr>
          <p:nvPr>
            <p:ph type="ftr" sz="quarter" idx="11"/>
          </p:nvPr>
        </p:nvSpPr>
        <p:spPr/>
        <p:txBody>
          <a:bodyPr/>
          <a:lstStyle>
            <a:lvl1pPr>
              <a:defRPr/>
            </a:lvl1pPr>
          </a:lstStyle>
          <a:p>
            <a:pPr>
              <a:defRPr/>
            </a:pPr>
            <a:endParaRPr lang="en-US" altLang="zh-CN"/>
          </a:p>
        </p:txBody>
      </p:sp>
      <p:sp>
        <p:nvSpPr>
          <p:cNvPr id="9" name="Slide Number Placeholder 17">
            <a:extLst>
              <a:ext uri="{FF2B5EF4-FFF2-40B4-BE49-F238E27FC236}">
                <a16:creationId xmlns:a16="http://schemas.microsoft.com/office/drawing/2014/main" id="{96744DCA-E8EE-433F-92E7-0E4C40A9C85B}"/>
              </a:ext>
            </a:extLst>
          </p:cNvPr>
          <p:cNvSpPr>
            <a:spLocks noGrp="1"/>
          </p:cNvSpPr>
          <p:nvPr>
            <p:ph type="sldNum" sz="quarter" idx="12"/>
          </p:nvPr>
        </p:nvSpPr>
        <p:spPr/>
        <p:txBody>
          <a:bodyPr/>
          <a:lstStyle>
            <a:lvl1pPr>
              <a:defRPr/>
            </a:lvl1pPr>
          </a:lstStyle>
          <a:p>
            <a:pPr>
              <a:defRPr/>
            </a:pPr>
            <a:fld id="{110DA910-913A-45D1-B99B-17BA09602AD1}" type="slidenum">
              <a:rPr lang="zh-CN" altLang="en-US"/>
              <a:pPr>
                <a:defRPr/>
              </a:pPr>
              <a:t>‹#›</a:t>
            </a:fld>
            <a:endParaRPr lang="en-US" altLang="zh-CN"/>
          </a:p>
        </p:txBody>
      </p:sp>
    </p:spTree>
    <p:extLst>
      <p:ext uri="{BB962C8B-B14F-4D97-AF65-F5344CB8AC3E}">
        <p14:creationId xmlns:p14="http://schemas.microsoft.com/office/powerpoint/2010/main" val="3773504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ltLang="zh-CN"/>
              <a:t>Click to edit Master title style</a:t>
            </a:r>
            <a:endParaRPr lang="en-US"/>
          </a:p>
        </p:txBody>
      </p:sp>
      <p:sp>
        <p:nvSpPr>
          <p:cNvPr id="3" name="Date Placeholder 9">
            <a:extLst>
              <a:ext uri="{FF2B5EF4-FFF2-40B4-BE49-F238E27FC236}">
                <a16:creationId xmlns:a16="http://schemas.microsoft.com/office/drawing/2014/main" id="{EC92C6DF-D338-4EF0-B48D-63C77218FFDF}"/>
              </a:ext>
            </a:extLst>
          </p:cNvPr>
          <p:cNvSpPr>
            <a:spLocks noGrp="1"/>
          </p:cNvSpPr>
          <p:nvPr>
            <p:ph type="dt" sz="half" idx="10"/>
          </p:nvPr>
        </p:nvSpPr>
        <p:spPr/>
        <p:txBody>
          <a:bodyPr/>
          <a:lstStyle>
            <a:lvl1pPr>
              <a:defRPr/>
            </a:lvl1pPr>
          </a:lstStyle>
          <a:p>
            <a:pPr>
              <a:defRPr/>
            </a:pPr>
            <a:endParaRPr lang="en-US" altLang="zh-CN"/>
          </a:p>
        </p:txBody>
      </p:sp>
      <p:sp>
        <p:nvSpPr>
          <p:cNvPr id="4" name="Footer Placeholder 21">
            <a:extLst>
              <a:ext uri="{FF2B5EF4-FFF2-40B4-BE49-F238E27FC236}">
                <a16:creationId xmlns:a16="http://schemas.microsoft.com/office/drawing/2014/main" id="{EE674309-D2C9-4BD9-A7B6-E8467EE1C595}"/>
              </a:ext>
            </a:extLst>
          </p:cNvPr>
          <p:cNvSpPr>
            <a:spLocks noGrp="1"/>
          </p:cNvSpPr>
          <p:nvPr>
            <p:ph type="ftr" sz="quarter" idx="11"/>
          </p:nvPr>
        </p:nvSpPr>
        <p:spPr/>
        <p:txBody>
          <a:bodyPr/>
          <a:lstStyle>
            <a:lvl1pPr>
              <a:defRPr/>
            </a:lvl1pPr>
          </a:lstStyle>
          <a:p>
            <a:pPr>
              <a:defRPr/>
            </a:pPr>
            <a:endParaRPr lang="en-US" altLang="zh-CN"/>
          </a:p>
        </p:txBody>
      </p:sp>
      <p:sp>
        <p:nvSpPr>
          <p:cNvPr id="5" name="Slide Number Placeholder 17">
            <a:extLst>
              <a:ext uri="{FF2B5EF4-FFF2-40B4-BE49-F238E27FC236}">
                <a16:creationId xmlns:a16="http://schemas.microsoft.com/office/drawing/2014/main" id="{DA1A02B2-ED53-45D6-8CDA-7D2388E6B390}"/>
              </a:ext>
            </a:extLst>
          </p:cNvPr>
          <p:cNvSpPr>
            <a:spLocks noGrp="1"/>
          </p:cNvSpPr>
          <p:nvPr>
            <p:ph type="sldNum" sz="quarter" idx="12"/>
          </p:nvPr>
        </p:nvSpPr>
        <p:spPr/>
        <p:txBody>
          <a:bodyPr/>
          <a:lstStyle>
            <a:lvl1pPr>
              <a:defRPr/>
            </a:lvl1pPr>
          </a:lstStyle>
          <a:p>
            <a:pPr>
              <a:defRPr/>
            </a:pPr>
            <a:fld id="{7D516C49-2C51-46E1-A703-B5BB99AB918C}" type="slidenum">
              <a:rPr lang="zh-CN" altLang="en-US"/>
              <a:pPr>
                <a:defRPr/>
              </a:pPr>
              <a:t>‹#›</a:t>
            </a:fld>
            <a:endParaRPr lang="en-US" altLang="zh-CN"/>
          </a:p>
        </p:txBody>
      </p:sp>
    </p:spTree>
    <p:extLst>
      <p:ext uri="{BB962C8B-B14F-4D97-AF65-F5344CB8AC3E}">
        <p14:creationId xmlns:p14="http://schemas.microsoft.com/office/powerpoint/2010/main" val="3423268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6E5F25B-C1E2-4187-B462-FFC14FBAEEAE}" type="datetimeFigureOut">
              <a:rPr lang="zh-CN" altLang="en-US" smtClean="0"/>
              <a:t>2025/03/27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01B7D5F-52EB-4217-9D7A-500F7135EDD0}" type="slidenum">
              <a:rPr lang="zh-CN" altLang="en-US" smtClean="0"/>
              <a:t>‹#›</a:t>
            </a:fld>
            <a:endParaRPr lang="zh-CN" altLang="en-US"/>
          </a:p>
        </p:txBody>
      </p:sp>
    </p:spTree>
    <p:extLst>
      <p:ext uri="{BB962C8B-B14F-4D97-AF65-F5344CB8AC3E}">
        <p14:creationId xmlns:p14="http://schemas.microsoft.com/office/powerpoint/2010/main" val="39134287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84A6F9C2-8C26-4980-A5E5-733CABFCF65B}"/>
              </a:ext>
            </a:extLst>
          </p:cNvPr>
          <p:cNvSpPr>
            <a:spLocks noGrp="1"/>
          </p:cNvSpPr>
          <p:nvPr>
            <p:ph type="dt" sz="half" idx="10"/>
          </p:nvPr>
        </p:nvSpPr>
        <p:spPr/>
        <p:txBody>
          <a:bodyPr/>
          <a:lstStyle>
            <a:lvl1pPr>
              <a:defRPr/>
            </a:lvl1pPr>
          </a:lstStyle>
          <a:p>
            <a:pPr>
              <a:defRPr/>
            </a:pPr>
            <a:endParaRPr lang="en-US" altLang="zh-CN"/>
          </a:p>
        </p:txBody>
      </p:sp>
      <p:sp>
        <p:nvSpPr>
          <p:cNvPr id="3" name="Footer Placeholder 21">
            <a:extLst>
              <a:ext uri="{FF2B5EF4-FFF2-40B4-BE49-F238E27FC236}">
                <a16:creationId xmlns:a16="http://schemas.microsoft.com/office/drawing/2014/main" id="{6C1F5D3E-67D1-4335-9095-4040A5993EB1}"/>
              </a:ext>
            </a:extLst>
          </p:cNvPr>
          <p:cNvSpPr>
            <a:spLocks noGrp="1"/>
          </p:cNvSpPr>
          <p:nvPr>
            <p:ph type="ftr" sz="quarter" idx="11"/>
          </p:nvPr>
        </p:nvSpPr>
        <p:spPr/>
        <p:txBody>
          <a:bodyPr/>
          <a:lstStyle>
            <a:lvl1pPr>
              <a:defRPr/>
            </a:lvl1pPr>
          </a:lstStyle>
          <a:p>
            <a:pPr>
              <a:defRPr/>
            </a:pPr>
            <a:endParaRPr lang="en-US" altLang="zh-CN"/>
          </a:p>
        </p:txBody>
      </p:sp>
      <p:sp>
        <p:nvSpPr>
          <p:cNvPr id="4" name="Slide Number Placeholder 17">
            <a:extLst>
              <a:ext uri="{FF2B5EF4-FFF2-40B4-BE49-F238E27FC236}">
                <a16:creationId xmlns:a16="http://schemas.microsoft.com/office/drawing/2014/main" id="{6EB752B2-3442-401F-82DE-12E84F1EF865}"/>
              </a:ext>
            </a:extLst>
          </p:cNvPr>
          <p:cNvSpPr>
            <a:spLocks noGrp="1"/>
          </p:cNvSpPr>
          <p:nvPr>
            <p:ph type="sldNum" sz="quarter" idx="12"/>
          </p:nvPr>
        </p:nvSpPr>
        <p:spPr/>
        <p:txBody>
          <a:bodyPr/>
          <a:lstStyle>
            <a:lvl1pPr>
              <a:defRPr/>
            </a:lvl1pPr>
          </a:lstStyle>
          <a:p>
            <a:pPr>
              <a:defRPr/>
            </a:pPr>
            <a:fld id="{BA25A0F2-8659-4CBC-82ED-BAD324508E8E}" type="slidenum">
              <a:rPr lang="zh-CN" altLang="en-US"/>
              <a:pPr>
                <a:defRPr/>
              </a:pPr>
              <a:t>‹#›</a:t>
            </a:fld>
            <a:endParaRPr lang="en-US" altLang="zh-CN"/>
          </a:p>
        </p:txBody>
      </p:sp>
    </p:spTree>
    <p:extLst>
      <p:ext uri="{BB962C8B-B14F-4D97-AF65-F5344CB8AC3E}">
        <p14:creationId xmlns:p14="http://schemas.microsoft.com/office/powerpoint/2010/main" val="29600571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ltLang="zh-CN"/>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ltLang="zh-CN"/>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5" name="Date Placeholder 9">
            <a:extLst>
              <a:ext uri="{FF2B5EF4-FFF2-40B4-BE49-F238E27FC236}">
                <a16:creationId xmlns:a16="http://schemas.microsoft.com/office/drawing/2014/main" id="{CEC4E5C4-89D4-49A9-B988-1692F1F6365A}"/>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21">
            <a:extLst>
              <a:ext uri="{FF2B5EF4-FFF2-40B4-BE49-F238E27FC236}">
                <a16:creationId xmlns:a16="http://schemas.microsoft.com/office/drawing/2014/main" id="{346867B1-0E80-476E-BBF0-CEA5FCAF245E}"/>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17">
            <a:extLst>
              <a:ext uri="{FF2B5EF4-FFF2-40B4-BE49-F238E27FC236}">
                <a16:creationId xmlns:a16="http://schemas.microsoft.com/office/drawing/2014/main" id="{98D7F9FD-2FF0-4F9E-9496-04A6CE673CAC}"/>
              </a:ext>
            </a:extLst>
          </p:cNvPr>
          <p:cNvSpPr>
            <a:spLocks noGrp="1"/>
          </p:cNvSpPr>
          <p:nvPr>
            <p:ph type="sldNum" sz="quarter" idx="12"/>
          </p:nvPr>
        </p:nvSpPr>
        <p:spPr/>
        <p:txBody>
          <a:bodyPr/>
          <a:lstStyle>
            <a:lvl1pPr>
              <a:defRPr/>
            </a:lvl1pPr>
          </a:lstStyle>
          <a:p>
            <a:pPr>
              <a:defRPr/>
            </a:pPr>
            <a:fld id="{BB01D855-0428-4A55-8FB4-06BC3BF4FF0D}" type="slidenum">
              <a:rPr lang="zh-CN" altLang="en-US"/>
              <a:pPr>
                <a:defRPr/>
              </a:pPr>
              <a:t>‹#›</a:t>
            </a:fld>
            <a:endParaRPr lang="en-US" altLang="zh-CN"/>
          </a:p>
        </p:txBody>
      </p:sp>
    </p:spTree>
    <p:extLst>
      <p:ext uri="{BB962C8B-B14F-4D97-AF65-F5344CB8AC3E}">
        <p14:creationId xmlns:p14="http://schemas.microsoft.com/office/powerpoint/2010/main" val="36310810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a:extLst>
              <a:ext uri="{FF2B5EF4-FFF2-40B4-BE49-F238E27FC236}">
                <a16:creationId xmlns:a16="http://schemas.microsoft.com/office/drawing/2014/main" id="{F08A5015-7C89-41C3-81D4-FBA4A1D3BD18}"/>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ltLang="zh-CN">
              <a:solidFill>
                <a:srgbClr val="FFFFFF"/>
              </a:solidFill>
            </a:endParaRPr>
          </a:p>
        </p:txBody>
      </p:sp>
      <p:sp>
        <p:nvSpPr>
          <p:cNvPr id="6" name="Right Triangle 14">
            <a:extLst>
              <a:ext uri="{FF2B5EF4-FFF2-40B4-BE49-F238E27FC236}">
                <a16:creationId xmlns:a16="http://schemas.microsoft.com/office/drawing/2014/main" id="{E54C7289-F91C-4887-8CD2-391E0BBE9189}"/>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ltLang="zh-CN">
              <a:solidFill>
                <a:srgbClr val="FFFFFF"/>
              </a:solidFill>
            </a:endParaRPr>
          </a:p>
        </p:txBody>
      </p:sp>
      <p:sp>
        <p:nvSpPr>
          <p:cNvPr id="7" name="Freeform 15">
            <a:extLst>
              <a:ext uri="{FF2B5EF4-FFF2-40B4-BE49-F238E27FC236}">
                <a16:creationId xmlns:a16="http://schemas.microsoft.com/office/drawing/2014/main" id="{2184012A-13B2-489B-885A-B87A36204376}"/>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tLang="zh-CN">
              <a:latin typeface="Constantia" pitchFamily="18" charset="0"/>
            </a:endParaRPr>
          </a:p>
        </p:txBody>
      </p:sp>
      <p:sp>
        <p:nvSpPr>
          <p:cNvPr id="8" name="Freeform 16">
            <a:extLst>
              <a:ext uri="{FF2B5EF4-FFF2-40B4-BE49-F238E27FC236}">
                <a16:creationId xmlns:a16="http://schemas.microsoft.com/office/drawing/2014/main" id="{933AFF1A-4FE7-4CEB-A9C0-B69D6EB19946}"/>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tLang="zh-CN">
              <a:latin typeface="Constantia" pitchFamily="18"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ltLang="zh-CN"/>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ltLang="zh-CN"/>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altLang="zh-CN" noProof="0"/>
              <a:t>Click icon to add picture</a:t>
            </a:r>
            <a:endParaRPr lang="en-US" noProof="0" dirty="0"/>
          </a:p>
        </p:txBody>
      </p:sp>
      <p:sp>
        <p:nvSpPr>
          <p:cNvPr id="9" name="Date Placeholder 4">
            <a:extLst>
              <a:ext uri="{FF2B5EF4-FFF2-40B4-BE49-F238E27FC236}">
                <a16:creationId xmlns:a16="http://schemas.microsoft.com/office/drawing/2014/main" id="{2B27DFC2-F228-4539-A831-38B618B17FCA}"/>
              </a:ext>
            </a:extLst>
          </p:cNvPr>
          <p:cNvSpPr>
            <a:spLocks noGrp="1"/>
          </p:cNvSpPr>
          <p:nvPr>
            <p:ph type="dt" sz="half" idx="10"/>
          </p:nvPr>
        </p:nvSpPr>
        <p:spPr/>
        <p:txBody>
          <a:bodyPr/>
          <a:lstStyle>
            <a:lvl1pPr>
              <a:defRPr/>
            </a:lvl1pPr>
          </a:lstStyle>
          <a:p>
            <a:pPr>
              <a:defRPr/>
            </a:pPr>
            <a:endParaRPr lang="en-US" altLang="zh-CN"/>
          </a:p>
        </p:txBody>
      </p:sp>
      <p:sp>
        <p:nvSpPr>
          <p:cNvPr id="10" name="Footer Placeholder 5">
            <a:extLst>
              <a:ext uri="{FF2B5EF4-FFF2-40B4-BE49-F238E27FC236}">
                <a16:creationId xmlns:a16="http://schemas.microsoft.com/office/drawing/2014/main" id="{EE464105-C291-4A3F-B1E1-2E43CC31F1E5}"/>
              </a:ext>
            </a:extLst>
          </p:cNvPr>
          <p:cNvSpPr>
            <a:spLocks noGrp="1"/>
          </p:cNvSpPr>
          <p:nvPr>
            <p:ph type="ftr" sz="quarter" idx="11"/>
          </p:nvPr>
        </p:nvSpPr>
        <p:spPr/>
        <p:txBody>
          <a:bodyPr/>
          <a:lstStyle>
            <a:lvl1pPr>
              <a:defRPr/>
            </a:lvl1pPr>
          </a:lstStyle>
          <a:p>
            <a:pPr>
              <a:defRPr/>
            </a:pPr>
            <a:endParaRPr lang="en-US" altLang="zh-CN"/>
          </a:p>
        </p:txBody>
      </p:sp>
      <p:sp>
        <p:nvSpPr>
          <p:cNvPr id="11" name="Slide Number Placeholder 6">
            <a:extLst>
              <a:ext uri="{FF2B5EF4-FFF2-40B4-BE49-F238E27FC236}">
                <a16:creationId xmlns:a16="http://schemas.microsoft.com/office/drawing/2014/main" id="{39E10A88-D44C-4BFE-A214-63C79E325006}"/>
              </a:ext>
            </a:extLst>
          </p:cNvPr>
          <p:cNvSpPr>
            <a:spLocks noGrp="1"/>
          </p:cNvSpPr>
          <p:nvPr>
            <p:ph type="sldNum" sz="quarter" idx="12"/>
          </p:nvPr>
        </p:nvSpPr>
        <p:spPr>
          <a:xfrm>
            <a:off x="8077200" y="6356350"/>
            <a:ext cx="609600" cy="365125"/>
          </a:xfrm>
        </p:spPr>
        <p:txBody>
          <a:bodyPr/>
          <a:lstStyle>
            <a:lvl1pPr>
              <a:defRPr/>
            </a:lvl1pPr>
          </a:lstStyle>
          <a:p>
            <a:pPr>
              <a:defRPr/>
            </a:pPr>
            <a:fld id="{0668B67B-9545-4134-9EF8-4D7FB214A908}" type="slidenum">
              <a:rPr lang="zh-CN" altLang="en-US"/>
              <a:pPr>
                <a:defRPr/>
              </a:pPr>
              <a:t>‹#›</a:t>
            </a:fld>
            <a:endParaRPr lang="en-US" altLang="zh-CN"/>
          </a:p>
        </p:txBody>
      </p:sp>
    </p:spTree>
    <p:extLst>
      <p:ext uri="{BB962C8B-B14F-4D97-AF65-F5344CB8AC3E}">
        <p14:creationId xmlns:p14="http://schemas.microsoft.com/office/powerpoint/2010/main" val="15662068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9">
            <a:extLst>
              <a:ext uri="{FF2B5EF4-FFF2-40B4-BE49-F238E27FC236}">
                <a16:creationId xmlns:a16="http://schemas.microsoft.com/office/drawing/2014/main" id="{C8D136D8-BBD8-4BB6-BC77-D5BF9F466392}"/>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21">
            <a:extLst>
              <a:ext uri="{FF2B5EF4-FFF2-40B4-BE49-F238E27FC236}">
                <a16:creationId xmlns:a16="http://schemas.microsoft.com/office/drawing/2014/main" id="{95537E5E-8772-4BA9-A04F-6EDD8314EE3C}"/>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17">
            <a:extLst>
              <a:ext uri="{FF2B5EF4-FFF2-40B4-BE49-F238E27FC236}">
                <a16:creationId xmlns:a16="http://schemas.microsoft.com/office/drawing/2014/main" id="{4D945AFD-11CA-4CB1-9971-393DA9CE716F}"/>
              </a:ext>
            </a:extLst>
          </p:cNvPr>
          <p:cNvSpPr>
            <a:spLocks noGrp="1"/>
          </p:cNvSpPr>
          <p:nvPr>
            <p:ph type="sldNum" sz="quarter" idx="12"/>
          </p:nvPr>
        </p:nvSpPr>
        <p:spPr/>
        <p:txBody>
          <a:bodyPr/>
          <a:lstStyle>
            <a:lvl1pPr>
              <a:defRPr/>
            </a:lvl1pPr>
          </a:lstStyle>
          <a:p>
            <a:pPr>
              <a:defRPr/>
            </a:pPr>
            <a:fld id="{70532746-094D-404E-9D18-80337C789533}" type="slidenum">
              <a:rPr lang="zh-CN" altLang="en-US"/>
              <a:pPr>
                <a:defRPr/>
              </a:pPr>
              <a:t>‹#›</a:t>
            </a:fld>
            <a:endParaRPr lang="en-US" altLang="zh-CN"/>
          </a:p>
        </p:txBody>
      </p:sp>
    </p:spTree>
    <p:extLst>
      <p:ext uri="{BB962C8B-B14F-4D97-AF65-F5344CB8AC3E}">
        <p14:creationId xmlns:p14="http://schemas.microsoft.com/office/powerpoint/2010/main" val="32418305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ltLang="zh-CN"/>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9">
            <a:extLst>
              <a:ext uri="{FF2B5EF4-FFF2-40B4-BE49-F238E27FC236}">
                <a16:creationId xmlns:a16="http://schemas.microsoft.com/office/drawing/2014/main" id="{5E00CA40-DEAC-40DA-9F50-DA58BBDD7DC4}"/>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21">
            <a:extLst>
              <a:ext uri="{FF2B5EF4-FFF2-40B4-BE49-F238E27FC236}">
                <a16:creationId xmlns:a16="http://schemas.microsoft.com/office/drawing/2014/main" id="{AAF84976-B65B-49D4-BE3D-0C853EF5D4B3}"/>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17">
            <a:extLst>
              <a:ext uri="{FF2B5EF4-FFF2-40B4-BE49-F238E27FC236}">
                <a16:creationId xmlns:a16="http://schemas.microsoft.com/office/drawing/2014/main" id="{77B03E61-800E-48E5-9CB6-CD582A08CBB3}"/>
              </a:ext>
            </a:extLst>
          </p:cNvPr>
          <p:cNvSpPr>
            <a:spLocks noGrp="1"/>
          </p:cNvSpPr>
          <p:nvPr>
            <p:ph type="sldNum" sz="quarter" idx="12"/>
          </p:nvPr>
        </p:nvSpPr>
        <p:spPr/>
        <p:txBody>
          <a:bodyPr/>
          <a:lstStyle>
            <a:lvl1pPr>
              <a:defRPr/>
            </a:lvl1pPr>
          </a:lstStyle>
          <a:p>
            <a:pPr>
              <a:defRPr/>
            </a:pPr>
            <a:fld id="{3B195D9C-2719-4D20-94DF-1A0226FAA619}" type="slidenum">
              <a:rPr lang="zh-CN" altLang="en-US"/>
              <a:pPr>
                <a:defRPr/>
              </a:pPr>
              <a:t>‹#›</a:t>
            </a:fld>
            <a:endParaRPr lang="en-US" altLang="zh-CN"/>
          </a:p>
        </p:txBody>
      </p:sp>
    </p:spTree>
    <p:extLst>
      <p:ext uri="{BB962C8B-B14F-4D97-AF65-F5344CB8AC3E}">
        <p14:creationId xmlns:p14="http://schemas.microsoft.com/office/powerpoint/2010/main" val="3078591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ltLang="zh-CN"/>
              <a:t>Click to edit Master title style</a:t>
            </a:r>
            <a:endParaRPr lang="zh-CN" altLang="en-US"/>
          </a:p>
        </p:txBody>
      </p:sp>
      <p:sp>
        <p:nvSpPr>
          <p:cNvPr id="3" name="Text Placeholder 2"/>
          <p:cNvSpPr>
            <a:spLocks noGrp="1"/>
          </p:cNvSpPr>
          <p:nvPr>
            <p:ph type="body" sz="half" idx="1"/>
          </p:nvPr>
        </p:nvSpPr>
        <p:spPr>
          <a:xfrm>
            <a:off x="685800" y="1981200"/>
            <a:ext cx="3810000" cy="4114800"/>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quarter" idx="2"/>
          </p:nvPr>
        </p:nvSpPr>
        <p:spPr>
          <a:xfrm>
            <a:off x="4648200" y="1981200"/>
            <a:ext cx="3810000" cy="1981200"/>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Content Placeholder 4"/>
          <p:cNvSpPr>
            <a:spLocks noGrp="1"/>
          </p:cNvSpPr>
          <p:nvPr>
            <p:ph sz="quarter" idx="3"/>
          </p:nvPr>
        </p:nvSpPr>
        <p:spPr>
          <a:xfrm>
            <a:off x="4648200" y="4114800"/>
            <a:ext cx="3810000" cy="1981200"/>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Date Placeholder 9">
            <a:extLst>
              <a:ext uri="{FF2B5EF4-FFF2-40B4-BE49-F238E27FC236}">
                <a16:creationId xmlns:a16="http://schemas.microsoft.com/office/drawing/2014/main" id="{A1B78F72-F4B8-4A30-878F-A35A2A3ED42D}"/>
              </a:ext>
            </a:extLst>
          </p:cNvPr>
          <p:cNvSpPr>
            <a:spLocks noGrp="1"/>
          </p:cNvSpPr>
          <p:nvPr>
            <p:ph type="dt" sz="half" idx="10"/>
          </p:nvPr>
        </p:nvSpPr>
        <p:spPr/>
        <p:txBody>
          <a:bodyPr/>
          <a:lstStyle>
            <a:lvl1pPr>
              <a:defRPr/>
            </a:lvl1pPr>
          </a:lstStyle>
          <a:p>
            <a:pPr>
              <a:defRPr/>
            </a:pPr>
            <a:endParaRPr lang="en-US" altLang="zh-CN"/>
          </a:p>
        </p:txBody>
      </p:sp>
      <p:sp>
        <p:nvSpPr>
          <p:cNvPr id="7" name="Footer Placeholder 21">
            <a:extLst>
              <a:ext uri="{FF2B5EF4-FFF2-40B4-BE49-F238E27FC236}">
                <a16:creationId xmlns:a16="http://schemas.microsoft.com/office/drawing/2014/main" id="{6218E4BC-6DA9-45CD-9408-48A19099E253}"/>
              </a:ext>
            </a:extLst>
          </p:cNvPr>
          <p:cNvSpPr>
            <a:spLocks noGrp="1"/>
          </p:cNvSpPr>
          <p:nvPr>
            <p:ph type="ftr" sz="quarter" idx="11"/>
          </p:nvPr>
        </p:nvSpPr>
        <p:spPr/>
        <p:txBody>
          <a:bodyPr/>
          <a:lstStyle>
            <a:lvl1pPr>
              <a:defRPr/>
            </a:lvl1pPr>
          </a:lstStyle>
          <a:p>
            <a:pPr>
              <a:defRPr/>
            </a:pPr>
            <a:endParaRPr lang="en-US" altLang="zh-CN"/>
          </a:p>
        </p:txBody>
      </p:sp>
      <p:sp>
        <p:nvSpPr>
          <p:cNvPr id="8" name="Slide Number Placeholder 17">
            <a:extLst>
              <a:ext uri="{FF2B5EF4-FFF2-40B4-BE49-F238E27FC236}">
                <a16:creationId xmlns:a16="http://schemas.microsoft.com/office/drawing/2014/main" id="{70DE9FCF-343C-4698-A845-7ED6456F00C8}"/>
              </a:ext>
            </a:extLst>
          </p:cNvPr>
          <p:cNvSpPr>
            <a:spLocks noGrp="1"/>
          </p:cNvSpPr>
          <p:nvPr>
            <p:ph type="sldNum" sz="quarter" idx="12"/>
          </p:nvPr>
        </p:nvSpPr>
        <p:spPr/>
        <p:txBody>
          <a:bodyPr/>
          <a:lstStyle>
            <a:lvl1pPr>
              <a:defRPr/>
            </a:lvl1pPr>
          </a:lstStyle>
          <a:p>
            <a:pPr>
              <a:defRPr/>
            </a:pPr>
            <a:fld id="{4F574A24-3CDF-47DA-9BAE-23F8DE1D5B59}" type="slidenum">
              <a:rPr lang="zh-CN" altLang="en-US"/>
              <a:pPr>
                <a:defRPr/>
              </a:pPr>
              <a:t>‹#›</a:t>
            </a:fld>
            <a:endParaRPr lang="en-US" altLang="zh-CN"/>
          </a:p>
        </p:txBody>
      </p:sp>
    </p:spTree>
    <p:extLst>
      <p:ext uri="{BB962C8B-B14F-4D97-AF65-F5344CB8AC3E}">
        <p14:creationId xmlns:p14="http://schemas.microsoft.com/office/powerpoint/2010/main" val="21497880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ltLang="zh-CN"/>
              <a:t>Click to edit Master title style</a:t>
            </a:r>
            <a:endParaRPr lang="zh-CN" altLang="en-US"/>
          </a:p>
        </p:txBody>
      </p:sp>
      <p:sp>
        <p:nvSpPr>
          <p:cNvPr id="3" name="Table Placeholder 2"/>
          <p:cNvSpPr>
            <a:spLocks noGrp="1"/>
          </p:cNvSpPr>
          <p:nvPr>
            <p:ph type="tbl" idx="1"/>
          </p:nvPr>
        </p:nvSpPr>
        <p:spPr>
          <a:xfrm>
            <a:off x="685800" y="1981200"/>
            <a:ext cx="7772400" cy="4114800"/>
          </a:xfrm>
        </p:spPr>
        <p:txBody>
          <a:bodyPr>
            <a:normAutofit/>
          </a:bodyPr>
          <a:lstStyle/>
          <a:p>
            <a:pPr lvl="0"/>
            <a:endParaRPr lang="zh-CN" altLang="en-US" noProof="0"/>
          </a:p>
        </p:txBody>
      </p:sp>
      <p:sp>
        <p:nvSpPr>
          <p:cNvPr id="4" name="Date Placeholder 9">
            <a:extLst>
              <a:ext uri="{FF2B5EF4-FFF2-40B4-BE49-F238E27FC236}">
                <a16:creationId xmlns:a16="http://schemas.microsoft.com/office/drawing/2014/main" id="{58F01690-7DF9-4C4D-AFFB-E508AB8F2AD6}"/>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21">
            <a:extLst>
              <a:ext uri="{FF2B5EF4-FFF2-40B4-BE49-F238E27FC236}">
                <a16:creationId xmlns:a16="http://schemas.microsoft.com/office/drawing/2014/main" id="{A90F0220-09F7-4FD3-BF55-3DC4A908F97C}"/>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17">
            <a:extLst>
              <a:ext uri="{FF2B5EF4-FFF2-40B4-BE49-F238E27FC236}">
                <a16:creationId xmlns:a16="http://schemas.microsoft.com/office/drawing/2014/main" id="{6E44A8B6-9D7F-417F-8538-1E21639F0847}"/>
              </a:ext>
            </a:extLst>
          </p:cNvPr>
          <p:cNvSpPr>
            <a:spLocks noGrp="1"/>
          </p:cNvSpPr>
          <p:nvPr>
            <p:ph type="sldNum" sz="quarter" idx="12"/>
          </p:nvPr>
        </p:nvSpPr>
        <p:spPr/>
        <p:txBody>
          <a:bodyPr/>
          <a:lstStyle>
            <a:lvl1pPr>
              <a:defRPr/>
            </a:lvl1pPr>
          </a:lstStyle>
          <a:p>
            <a:pPr>
              <a:defRPr/>
            </a:pPr>
            <a:fld id="{2EEBC4D1-597A-4370-B80A-400F48B8C29F}" type="slidenum">
              <a:rPr lang="zh-CN" altLang="en-US"/>
              <a:pPr>
                <a:defRPr/>
              </a:pPr>
              <a:t>‹#›</a:t>
            </a:fld>
            <a:endParaRPr lang="en-US" altLang="zh-CN"/>
          </a:p>
        </p:txBody>
      </p:sp>
    </p:spTree>
    <p:extLst>
      <p:ext uri="{BB962C8B-B14F-4D97-AF65-F5344CB8AC3E}">
        <p14:creationId xmlns:p14="http://schemas.microsoft.com/office/powerpoint/2010/main" val="18014578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ltLang="zh-CN"/>
              <a:t>Click to edit Master title style</a:t>
            </a:r>
            <a:endParaRPr lang="zh-CN" altLang="en-US"/>
          </a:p>
        </p:txBody>
      </p:sp>
      <p:sp>
        <p:nvSpPr>
          <p:cNvPr id="3" name="Text Placeholder 2"/>
          <p:cNvSpPr>
            <a:spLocks noGrp="1"/>
          </p:cNvSpPr>
          <p:nvPr>
            <p:ph type="body" sz="half" idx="1"/>
          </p:nvPr>
        </p:nvSpPr>
        <p:spPr>
          <a:xfrm>
            <a:off x="685800" y="1981200"/>
            <a:ext cx="3810000" cy="4114800"/>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4648200" y="1981200"/>
            <a:ext cx="3810000" cy="4114800"/>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Date Placeholder 9">
            <a:extLst>
              <a:ext uri="{FF2B5EF4-FFF2-40B4-BE49-F238E27FC236}">
                <a16:creationId xmlns:a16="http://schemas.microsoft.com/office/drawing/2014/main" id="{671774C4-BC27-4221-A457-49E6B0257A05}"/>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21">
            <a:extLst>
              <a:ext uri="{FF2B5EF4-FFF2-40B4-BE49-F238E27FC236}">
                <a16:creationId xmlns:a16="http://schemas.microsoft.com/office/drawing/2014/main" id="{9096059A-B240-4002-A55C-3EEA2C79C69A}"/>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17">
            <a:extLst>
              <a:ext uri="{FF2B5EF4-FFF2-40B4-BE49-F238E27FC236}">
                <a16:creationId xmlns:a16="http://schemas.microsoft.com/office/drawing/2014/main" id="{B901DA8D-21AB-4192-B2F3-AD908F28377B}"/>
              </a:ext>
            </a:extLst>
          </p:cNvPr>
          <p:cNvSpPr>
            <a:spLocks noGrp="1"/>
          </p:cNvSpPr>
          <p:nvPr>
            <p:ph type="sldNum" sz="quarter" idx="12"/>
          </p:nvPr>
        </p:nvSpPr>
        <p:spPr/>
        <p:txBody>
          <a:bodyPr/>
          <a:lstStyle>
            <a:lvl1pPr>
              <a:defRPr/>
            </a:lvl1pPr>
          </a:lstStyle>
          <a:p>
            <a:pPr>
              <a:defRPr/>
            </a:pPr>
            <a:fld id="{A39DA905-B2CB-49CC-AFCC-42C4AFA7F68E}" type="slidenum">
              <a:rPr lang="zh-CN" altLang="en-US"/>
              <a:pPr>
                <a:defRPr/>
              </a:pPr>
              <a:t>‹#›</a:t>
            </a:fld>
            <a:endParaRPr lang="en-US" altLang="zh-CN"/>
          </a:p>
        </p:txBody>
      </p:sp>
    </p:spTree>
    <p:extLst>
      <p:ext uri="{BB962C8B-B14F-4D97-AF65-F5344CB8AC3E}">
        <p14:creationId xmlns:p14="http://schemas.microsoft.com/office/powerpoint/2010/main" val="57036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3CB4D1C0-8C6D-4DEA-89E3-B6BDC0748DE8}" type="datetimeFigureOut">
              <a:rPr lang="zh-CN" altLang="en-US" smtClean="0"/>
              <a:t>2025/03/27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C1FD574-A47D-4579-8FD0-0E9837434057}" type="slidenum">
              <a:rPr lang="zh-CN" altLang="en-US" smtClean="0"/>
              <a:t>‹#›</a:t>
            </a:fld>
            <a:endParaRPr lang="zh-CN" altLang="en-US"/>
          </a:p>
        </p:txBody>
      </p:sp>
    </p:spTree>
    <p:extLst>
      <p:ext uri="{BB962C8B-B14F-4D97-AF65-F5344CB8AC3E}">
        <p14:creationId xmlns:p14="http://schemas.microsoft.com/office/powerpoint/2010/main" val="3965197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3CB4D1C0-8C6D-4DEA-89E3-B6BDC0748DE8}" type="datetimeFigureOut">
              <a:rPr lang="zh-CN" altLang="en-US" smtClean="0"/>
              <a:t>2025/03/27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C1FD574-A47D-4579-8FD0-0E9837434057}" type="slidenum">
              <a:rPr lang="zh-CN" altLang="en-US" smtClean="0"/>
              <a:t>‹#›</a:t>
            </a:fld>
            <a:endParaRPr lang="zh-CN" altLang="en-US"/>
          </a:p>
        </p:txBody>
      </p:sp>
    </p:spTree>
    <p:extLst>
      <p:ext uri="{BB962C8B-B14F-4D97-AF65-F5344CB8AC3E}">
        <p14:creationId xmlns:p14="http://schemas.microsoft.com/office/powerpoint/2010/main" val="2769066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66E5F25B-C1E2-4187-B462-FFC14FBAEEAE}" type="datetimeFigureOut">
              <a:rPr lang="zh-CN" altLang="en-US" smtClean="0"/>
              <a:t>2025/03/27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01B7D5F-52EB-4217-9D7A-500F7135EDD0}" type="slidenum">
              <a:rPr lang="zh-CN" altLang="en-US" smtClean="0"/>
              <a:t>‹#›</a:t>
            </a:fld>
            <a:endParaRPr lang="zh-CN" altLang="en-US"/>
          </a:p>
        </p:txBody>
      </p:sp>
    </p:spTree>
    <p:extLst>
      <p:ext uri="{BB962C8B-B14F-4D97-AF65-F5344CB8AC3E}">
        <p14:creationId xmlns:p14="http://schemas.microsoft.com/office/powerpoint/2010/main" val="33373328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3CB4D1C0-8C6D-4DEA-89E3-B6BDC0748DE8}" type="datetimeFigureOut">
              <a:rPr lang="zh-CN" altLang="en-US" smtClean="0"/>
              <a:t>2025/03/27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C1FD574-A47D-4579-8FD0-0E9837434057}" type="slidenum">
              <a:rPr lang="zh-CN" altLang="en-US" smtClean="0"/>
              <a:t>‹#›</a:t>
            </a:fld>
            <a:endParaRPr lang="zh-CN" altLang="en-US"/>
          </a:p>
        </p:txBody>
      </p:sp>
    </p:spTree>
    <p:extLst>
      <p:ext uri="{BB962C8B-B14F-4D97-AF65-F5344CB8AC3E}">
        <p14:creationId xmlns:p14="http://schemas.microsoft.com/office/powerpoint/2010/main" val="4146715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3CB4D1C0-8C6D-4DEA-89E3-B6BDC0748DE8}" type="datetimeFigureOut">
              <a:rPr lang="zh-CN" altLang="en-US" smtClean="0"/>
              <a:t>2025/03/27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C1FD574-A47D-4579-8FD0-0E9837434057}" type="slidenum">
              <a:rPr lang="zh-CN" altLang="en-US" smtClean="0"/>
              <a:t>‹#›</a:t>
            </a:fld>
            <a:endParaRPr lang="zh-CN" altLang="en-US"/>
          </a:p>
        </p:txBody>
      </p:sp>
    </p:spTree>
    <p:extLst>
      <p:ext uri="{BB962C8B-B14F-4D97-AF65-F5344CB8AC3E}">
        <p14:creationId xmlns:p14="http://schemas.microsoft.com/office/powerpoint/2010/main" val="6139879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3CB4D1C0-8C6D-4DEA-89E3-B6BDC0748DE8}" type="datetimeFigureOut">
              <a:rPr lang="zh-CN" altLang="en-US" smtClean="0"/>
              <a:t>2025/03/27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C1FD574-A47D-4579-8FD0-0E9837434057}" type="slidenum">
              <a:rPr lang="zh-CN" altLang="en-US" smtClean="0"/>
              <a:t>‹#›</a:t>
            </a:fld>
            <a:endParaRPr lang="zh-CN" altLang="en-US"/>
          </a:p>
        </p:txBody>
      </p:sp>
    </p:spTree>
    <p:extLst>
      <p:ext uri="{BB962C8B-B14F-4D97-AF65-F5344CB8AC3E}">
        <p14:creationId xmlns:p14="http://schemas.microsoft.com/office/powerpoint/2010/main" val="31910290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3CB4D1C0-8C6D-4DEA-89E3-B6BDC0748DE8}" type="datetimeFigureOut">
              <a:rPr lang="zh-CN" altLang="en-US" smtClean="0"/>
              <a:t>2025/03/27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C1FD574-A47D-4579-8FD0-0E9837434057}" type="slidenum">
              <a:rPr lang="zh-CN" altLang="en-US" smtClean="0"/>
              <a:t>‹#›</a:t>
            </a:fld>
            <a:endParaRPr lang="zh-CN" altLang="en-US"/>
          </a:p>
        </p:txBody>
      </p:sp>
    </p:spTree>
    <p:extLst>
      <p:ext uri="{BB962C8B-B14F-4D97-AF65-F5344CB8AC3E}">
        <p14:creationId xmlns:p14="http://schemas.microsoft.com/office/powerpoint/2010/main" val="42029795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B4D1C0-8C6D-4DEA-89E3-B6BDC0748DE8}" type="datetimeFigureOut">
              <a:rPr lang="zh-CN" altLang="en-US" smtClean="0"/>
              <a:t>2025/03/27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C1FD574-A47D-4579-8FD0-0E9837434057}" type="slidenum">
              <a:rPr lang="zh-CN" altLang="en-US" smtClean="0"/>
              <a:t>‹#›</a:t>
            </a:fld>
            <a:endParaRPr lang="zh-CN" altLang="en-US"/>
          </a:p>
        </p:txBody>
      </p:sp>
    </p:spTree>
    <p:extLst>
      <p:ext uri="{BB962C8B-B14F-4D97-AF65-F5344CB8AC3E}">
        <p14:creationId xmlns:p14="http://schemas.microsoft.com/office/powerpoint/2010/main" val="33003175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3CB4D1C0-8C6D-4DEA-89E3-B6BDC0748DE8}" type="datetimeFigureOut">
              <a:rPr lang="zh-CN" altLang="en-US" smtClean="0"/>
              <a:t>2025/03/27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C1FD574-A47D-4579-8FD0-0E9837434057}" type="slidenum">
              <a:rPr lang="zh-CN" altLang="en-US" smtClean="0"/>
              <a:t>‹#›</a:t>
            </a:fld>
            <a:endParaRPr lang="zh-CN" altLang="en-US"/>
          </a:p>
        </p:txBody>
      </p:sp>
    </p:spTree>
    <p:extLst>
      <p:ext uri="{BB962C8B-B14F-4D97-AF65-F5344CB8AC3E}">
        <p14:creationId xmlns:p14="http://schemas.microsoft.com/office/powerpoint/2010/main" val="10261090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3CB4D1C0-8C6D-4DEA-89E3-B6BDC0748DE8}" type="datetimeFigureOut">
              <a:rPr lang="zh-CN" altLang="en-US" smtClean="0"/>
              <a:t>2025/03/27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C1FD574-A47D-4579-8FD0-0E9837434057}" type="slidenum">
              <a:rPr lang="zh-CN" altLang="en-US" smtClean="0"/>
              <a:t>‹#›</a:t>
            </a:fld>
            <a:endParaRPr lang="zh-CN" altLang="en-US"/>
          </a:p>
        </p:txBody>
      </p:sp>
    </p:spTree>
    <p:extLst>
      <p:ext uri="{BB962C8B-B14F-4D97-AF65-F5344CB8AC3E}">
        <p14:creationId xmlns:p14="http://schemas.microsoft.com/office/powerpoint/2010/main" val="21494869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3CB4D1C0-8C6D-4DEA-89E3-B6BDC0748DE8}" type="datetimeFigureOut">
              <a:rPr lang="zh-CN" altLang="en-US" smtClean="0"/>
              <a:t>2025/03/27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C1FD574-A47D-4579-8FD0-0E9837434057}" type="slidenum">
              <a:rPr lang="zh-CN" altLang="en-US" smtClean="0"/>
              <a:t>‹#›</a:t>
            </a:fld>
            <a:endParaRPr lang="zh-CN" altLang="en-US"/>
          </a:p>
        </p:txBody>
      </p:sp>
    </p:spTree>
    <p:extLst>
      <p:ext uri="{BB962C8B-B14F-4D97-AF65-F5344CB8AC3E}">
        <p14:creationId xmlns:p14="http://schemas.microsoft.com/office/powerpoint/2010/main" val="29195596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3CB4D1C0-8C6D-4DEA-89E3-B6BDC0748DE8}" type="datetimeFigureOut">
              <a:rPr lang="zh-CN" altLang="en-US" smtClean="0"/>
              <a:t>2025/03/27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C1FD574-A47D-4579-8FD0-0E9837434057}" type="slidenum">
              <a:rPr lang="zh-CN" altLang="en-US" smtClean="0"/>
              <a:t>‹#›</a:t>
            </a:fld>
            <a:endParaRPr lang="zh-CN" altLang="en-US"/>
          </a:p>
        </p:txBody>
      </p:sp>
    </p:spTree>
    <p:extLst>
      <p:ext uri="{BB962C8B-B14F-4D97-AF65-F5344CB8AC3E}">
        <p14:creationId xmlns:p14="http://schemas.microsoft.com/office/powerpoint/2010/main" val="20950017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B040A8E5-A3B1-415A-A2E1-7B0B231CB0CE}"/>
              </a:ext>
            </a:extLst>
          </p:cNvPr>
          <p:cNvSpPr>
            <a:spLocks noChangeArrowheads="1"/>
          </p:cNvSpPr>
          <p:nvPr userDrawn="1"/>
        </p:nvSpPr>
        <p:spPr bwMode="auto">
          <a:xfrm>
            <a:off x="0" y="2330450"/>
            <a:ext cx="8991600" cy="2241550"/>
          </a:xfrm>
          <a:prstGeom prst="rect">
            <a:avLst/>
          </a:prstGeom>
          <a:gradFill rotWithShape="1">
            <a:gsLst>
              <a:gs pos="0">
                <a:srgbClr val="3399FF"/>
              </a:gs>
              <a:gs pos="50000">
                <a:schemeClr val="hlink"/>
              </a:gs>
              <a:gs pos="100000">
                <a:srgbClr val="3399FF"/>
              </a:gs>
            </a:gsLst>
            <a:lin ang="2700000" scaled="1"/>
          </a:gradFill>
          <a:ln w="19050">
            <a:solidFill>
              <a:schemeClr val="tx2"/>
            </a:solidFill>
            <a:miter lim="800000"/>
            <a:headEnd/>
            <a:tailEnd/>
          </a:ln>
          <a:effectLst/>
        </p:spPr>
        <p:txBody>
          <a:bodyPr wrap="none" anchor="ctr"/>
          <a:lstStyle/>
          <a:p>
            <a:pPr>
              <a:defRPr/>
            </a:pPr>
            <a:endParaRPr lang="zh-CN" altLang="en-US">
              <a:latin typeface="Times New Roman" charset="0"/>
              <a:ea typeface="ヒラギノ角ゴ Pro W3" charset="0"/>
            </a:endParaRPr>
          </a:p>
        </p:txBody>
      </p:sp>
      <p:sp>
        <p:nvSpPr>
          <p:cNvPr id="3" name="Rectangle 14">
            <a:extLst>
              <a:ext uri="{FF2B5EF4-FFF2-40B4-BE49-F238E27FC236}">
                <a16:creationId xmlns:a16="http://schemas.microsoft.com/office/drawing/2014/main" id="{9674E24A-A4F3-4C2B-8A5E-1673DD08EE78}"/>
              </a:ext>
            </a:extLst>
          </p:cNvPr>
          <p:cNvSpPr>
            <a:spLocks noChangeArrowheads="1"/>
          </p:cNvSpPr>
          <p:nvPr userDrawn="1"/>
        </p:nvSpPr>
        <p:spPr bwMode="auto">
          <a:xfrm>
            <a:off x="457200" y="457200"/>
            <a:ext cx="8153400" cy="5791200"/>
          </a:xfrm>
          <a:prstGeom prst="rect">
            <a:avLst/>
          </a:prstGeom>
          <a:solidFill>
            <a:srgbClr val="FFFFFF"/>
          </a:solidFill>
          <a:ln w="28575">
            <a:solidFill>
              <a:srgbClr val="996633"/>
            </a:solidFill>
            <a:miter lim="800000"/>
            <a:headEnd/>
            <a:tailEnd/>
          </a:ln>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defRPr/>
            </a:pPr>
            <a:endParaRPr lang="zh-CN" altLang="en-US"/>
          </a:p>
        </p:txBody>
      </p:sp>
    </p:spTree>
    <p:extLst>
      <p:ext uri="{BB962C8B-B14F-4D97-AF65-F5344CB8AC3E}">
        <p14:creationId xmlns:p14="http://schemas.microsoft.com/office/powerpoint/2010/main" val="507004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66E5F25B-C1E2-4187-B462-FFC14FBAEEAE}" type="datetimeFigureOut">
              <a:rPr lang="zh-CN" altLang="en-US" smtClean="0"/>
              <a:t>2025/03/27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01B7D5F-52EB-4217-9D7A-500F7135EDD0}" type="slidenum">
              <a:rPr lang="zh-CN" altLang="en-US" smtClean="0"/>
              <a:t>‹#›</a:t>
            </a:fld>
            <a:endParaRPr lang="zh-CN" altLang="en-US"/>
          </a:p>
        </p:txBody>
      </p:sp>
    </p:spTree>
    <p:extLst>
      <p:ext uri="{BB962C8B-B14F-4D97-AF65-F5344CB8AC3E}">
        <p14:creationId xmlns:p14="http://schemas.microsoft.com/office/powerpoint/2010/main" val="310177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6E5F25B-C1E2-4187-B462-FFC14FBAEEAE}" type="datetimeFigureOut">
              <a:rPr lang="zh-CN" altLang="en-US" smtClean="0"/>
              <a:t>2025/03/27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01B7D5F-52EB-4217-9D7A-500F7135EDD0}" type="slidenum">
              <a:rPr lang="zh-CN" altLang="en-US" smtClean="0"/>
              <a:t>‹#›</a:t>
            </a:fld>
            <a:endParaRPr lang="zh-CN" altLang="en-US"/>
          </a:p>
        </p:txBody>
      </p:sp>
    </p:spTree>
    <p:extLst>
      <p:ext uri="{BB962C8B-B14F-4D97-AF65-F5344CB8AC3E}">
        <p14:creationId xmlns:p14="http://schemas.microsoft.com/office/powerpoint/2010/main" val="2508606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5F25B-C1E2-4187-B462-FFC14FBAEEAE}" type="datetimeFigureOut">
              <a:rPr lang="zh-CN" altLang="en-US" smtClean="0"/>
              <a:t>2025/03/27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01B7D5F-52EB-4217-9D7A-500F7135EDD0}" type="slidenum">
              <a:rPr lang="zh-CN" altLang="en-US" smtClean="0"/>
              <a:t>‹#›</a:t>
            </a:fld>
            <a:endParaRPr lang="zh-CN" altLang="en-US"/>
          </a:p>
        </p:txBody>
      </p:sp>
    </p:spTree>
    <p:extLst>
      <p:ext uri="{BB962C8B-B14F-4D97-AF65-F5344CB8AC3E}">
        <p14:creationId xmlns:p14="http://schemas.microsoft.com/office/powerpoint/2010/main" val="396336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6E5F25B-C1E2-4187-B462-FFC14FBAEEAE}" type="datetimeFigureOut">
              <a:rPr lang="zh-CN" altLang="en-US" smtClean="0"/>
              <a:t>2025/03/27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01B7D5F-52EB-4217-9D7A-500F7135EDD0}" type="slidenum">
              <a:rPr lang="zh-CN" altLang="en-US" smtClean="0"/>
              <a:t>‹#›</a:t>
            </a:fld>
            <a:endParaRPr lang="zh-CN" altLang="en-US"/>
          </a:p>
        </p:txBody>
      </p:sp>
    </p:spTree>
    <p:extLst>
      <p:ext uri="{BB962C8B-B14F-4D97-AF65-F5344CB8AC3E}">
        <p14:creationId xmlns:p14="http://schemas.microsoft.com/office/powerpoint/2010/main" val="1402079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6E5F25B-C1E2-4187-B462-FFC14FBAEEAE}" type="datetimeFigureOut">
              <a:rPr lang="zh-CN" altLang="en-US" smtClean="0"/>
              <a:t>2025/03/27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01B7D5F-52EB-4217-9D7A-500F7135EDD0}" type="slidenum">
              <a:rPr lang="zh-CN" altLang="en-US" smtClean="0"/>
              <a:t>‹#›</a:t>
            </a:fld>
            <a:endParaRPr lang="zh-CN" altLang="en-US"/>
          </a:p>
        </p:txBody>
      </p:sp>
    </p:spTree>
    <p:extLst>
      <p:ext uri="{BB962C8B-B14F-4D97-AF65-F5344CB8AC3E}">
        <p14:creationId xmlns:p14="http://schemas.microsoft.com/office/powerpoint/2010/main" val="2363740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4.jpe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E5F25B-C1E2-4187-B462-FFC14FBAEEAE}" type="datetimeFigureOut">
              <a:rPr lang="zh-CN" altLang="en-US" smtClean="0"/>
              <a:t>2025/03/27</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1B7D5F-52EB-4217-9D7A-500F7135EDD0}" type="slidenum">
              <a:rPr lang="zh-CN" altLang="en-US" smtClean="0"/>
              <a:t>‹#›</a:t>
            </a:fld>
            <a:endParaRPr lang="zh-CN" altLang="en-US"/>
          </a:p>
        </p:txBody>
      </p:sp>
    </p:spTree>
    <p:extLst>
      <p:ext uri="{BB962C8B-B14F-4D97-AF65-F5344CB8AC3E}">
        <p14:creationId xmlns:p14="http://schemas.microsoft.com/office/powerpoint/2010/main" val="9779854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24118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0" fontAlgn="base" hangingPunct="0">
        <a:spcBef>
          <a:spcPct val="0"/>
        </a:spcBef>
        <a:spcAft>
          <a:spcPct val="0"/>
        </a:spcAft>
        <a:defRPr sz="3200" b="1">
          <a:solidFill>
            <a:schemeClr val="tx2"/>
          </a:solidFill>
          <a:latin typeface="+mj-lt"/>
          <a:ea typeface="+mj-ea"/>
          <a:cs typeface="ヒラギノ角ゴ Pro W3" charset="0"/>
        </a:defRPr>
      </a:lvl1pPr>
      <a:lvl2pPr algn="l" rtl="0" eaLnBrk="0" fontAlgn="base" hangingPunct="0">
        <a:spcBef>
          <a:spcPct val="0"/>
        </a:spcBef>
        <a:spcAft>
          <a:spcPct val="0"/>
        </a:spcAft>
        <a:defRPr sz="3200" b="1">
          <a:solidFill>
            <a:schemeClr val="tx2"/>
          </a:solidFill>
          <a:latin typeface="Arial" charset="0"/>
          <a:ea typeface="ヒラギノ角ゴ Pro W3" charset="0"/>
          <a:cs typeface="ヒラギノ角ゴ Pro W3" charset="0"/>
        </a:defRPr>
      </a:lvl2pPr>
      <a:lvl3pPr algn="l" rtl="0" eaLnBrk="0" fontAlgn="base" hangingPunct="0">
        <a:spcBef>
          <a:spcPct val="0"/>
        </a:spcBef>
        <a:spcAft>
          <a:spcPct val="0"/>
        </a:spcAft>
        <a:defRPr sz="3200" b="1">
          <a:solidFill>
            <a:schemeClr val="tx2"/>
          </a:solidFill>
          <a:latin typeface="Arial" charset="0"/>
          <a:ea typeface="ヒラギノ角ゴ Pro W3" charset="0"/>
          <a:cs typeface="ヒラギノ角ゴ Pro W3" charset="0"/>
        </a:defRPr>
      </a:lvl3pPr>
      <a:lvl4pPr algn="l" rtl="0" eaLnBrk="0" fontAlgn="base" hangingPunct="0">
        <a:spcBef>
          <a:spcPct val="0"/>
        </a:spcBef>
        <a:spcAft>
          <a:spcPct val="0"/>
        </a:spcAft>
        <a:defRPr sz="3200" b="1">
          <a:solidFill>
            <a:schemeClr val="tx2"/>
          </a:solidFill>
          <a:latin typeface="Arial" charset="0"/>
          <a:ea typeface="ヒラギノ角ゴ Pro W3" charset="0"/>
          <a:cs typeface="ヒラギノ角ゴ Pro W3" charset="0"/>
        </a:defRPr>
      </a:lvl4pPr>
      <a:lvl5pPr algn="l" rtl="0" eaLnBrk="0" fontAlgn="base" hangingPunct="0">
        <a:spcBef>
          <a:spcPct val="0"/>
        </a:spcBef>
        <a:spcAft>
          <a:spcPct val="0"/>
        </a:spcAft>
        <a:defRPr sz="3200" b="1">
          <a:solidFill>
            <a:schemeClr val="tx2"/>
          </a:solidFill>
          <a:latin typeface="Arial" charset="0"/>
          <a:ea typeface="ヒラギノ角ゴ Pro W3" charset="0"/>
          <a:cs typeface="ヒラギノ角ゴ Pro W3" charset="0"/>
        </a:defRPr>
      </a:lvl5pPr>
      <a:lvl6pPr marL="457200" algn="l" rtl="0" eaLnBrk="0" fontAlgn="base" hangingPunct="0">
        <a:spcBef>
          <a:spcPct val="0"/>
        </a:spcBef>
        <a:spcAft>
          <a:spcPct val="0"/>
        </a:spcAft>
        <a:defRPr sz="3200" b="1">
          <a:solidFill>
            <a:schemeClr val="tx2"/>
          </a:solidFill>
          <a:latin typeface="Arial" charset="0"/>
          <a:ea typeface="ヒラギノ角ゴ Pro W3" charset="0"/>
        </a:defRPr>
      </a:lvl6pPr>
      <a:lvl7pPr marL="914400" algn="l" rtl="0" eaLnBrk="0" fontAlgn="base" hangingPunct="0">
        <a:spcBef>
          <a:spcPct val="0"/>
        </a:spcBef>
        <a:spcAft>
          <a:spcPct val="0"/>
        </a:spcAft>
        <a:defRPr sz="3200" b="1">
          <a:solidFill>
            <a:schemeClr val="tx2"/>
          </a:solidFill>
          <a:latin typeface="Arial" charset="0"/>
          <a:ea typeface="ヒラギノ角ゴ Pro W3" charset="0"/>
        </a:defRPr>
      </a:lvl7pPr>
      <a:lvl8pPr marL="1371600" algn="l" rtl="0" eaLnBrk="0" fontAlgn="base" hangingPunct="0">
        <a:spcBef>
          <a:spcPct val="0"/>
        </a:spcBef>
        <a:spcAft>
          <a:spcPct val="0"/>
        </a:spcAft>
        <a:defRPr sz="3200" b="1">
          <a:solidFill>
            <a:schemeClr val="tx2"/>
          </a:solidFill>
          <a:latin typeface="Arial" charset="0"/>
          <a:ea typeface="ヒラギノ角ゴ Pro W3" charset="0"/>
        </a:defRPr>
      </a:lvl8pPr>
      <a:lvl9pPr marL="1828800" algn="l" rtl="0" eaLnBrk="0" fontAlgn="base" hangingPunct="0">
        <a:spcBef>
          <a:spcPct val="0"/>
        </a:spcBef>
        <a:spcAft>
          <a:spcPct val="0"/>
        </a:spcAft>
        <a:defRPr sz="3200" b="1">
          <a:solidFill>
            <a:schemeClr val="tx2"/>
          </a:solidFill>
          <a:latin typeface="Arial" charset="0"/>
          <a:ea typeface="ヒラギノ角ゴ Pro W3"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ヒラギノ角ゴ Pro W3" charset="0"/>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ea typeface="+mn-ea"/>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ea typeface="+mn-ea"/>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ea typeface="+mn-ea"/>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ea typeface="+mn-ea"/>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82F2672B-D5F1-481D-8186-8D4D5B503079}"/>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tLang="zh-CN">
              <a:latin typeface="Constantia" pitchFamily="18" charset="0"/>
            </a:endParaRPr>
          </a:p>
        </p:txBody>
      </p:sp>
      <p:sp>
        <p:nvSpPr>
          <p:cNvPr id="8" name="Freeform 7">
            <a:extLst>
              <a:ext uri="{FF2B5EF4-FFF2-40B4-BE49-F238E27FC236}">
                <a16:creationId xmlns:a16="http://schemas.microsoft.com/office/drawing/2014/main" id="{56459F32-9A70-4600-AC74-911C2671A45C}"/>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tLang="zh-CN">
              <a:latin typeface="Constantia" pitchFamily="18" charset="0"/>
            </a:endParaRPr>
          </a:p>
        </p:txBody>
      </p:sp>
      <p:sp>
        <p:nvSpPr>
          <p:cNvPr id="1028" name="Title Placeholder 8">
            <a:extLst>
              <a:ext uri="{FF2B5EF4-FFF2-40B4-BE49-F238E27FC236}">
                <a16:creationId xmlns:a16="http://schemas.microsoft.com/office/drawing/2014/main" id="{BF37E86C-1F6F-4640-80E6-739CB5F23CE1}"/>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zh-CN"/>
              <a:t>Click to edit Master title style</a:t>
            </a:r>
          </a:p>
        </p:txBody>
      </p:sp>
      <p:sp>
        <p:nvSpPr>
          <p:cNvPr id="1029" name="Text Placeholder 29">
            <a:extLst>
              <a:ext uri="{FF2B5EF4-FFF2-40B4-BE49-F238E27FC236}">
                <a16:creationId xmlns:a16="http://schemas.microsoft.com/office/drawing/2014/main" id="{1CCE496A-F50E-414F-8269-4F8DBD0C2DF1}"/>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 name="Date Placeholder 9">
            <a:extLst>
              <a:ext uri="{FF2B5EF4-FFF2-40B4-BE49-F238E27FC236}">
                <a16:creationId xmlns:a16="http://schemas.microsoft.com/office/drawing/2014/main" id="{93FE606D-D20E-42D7-9563-6DDD5419D52D}"/>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Times" charset="0"/>
              </a:defRPr>
            </a:lvl1pPr>
          </a:lstStyle>
          <a:p>
            <a:pPr>
              <a:defRPr/>
            </a:pPr>
            <a:endParaRPr lang="en-US" altLang="zh-CN"/>
          </a:p>
        </p:txBody>
      </p:sp>
      <p:sp>
        <p:nvSpPr>
          <p:cNvPr id="22" name="Footer Placeholder 21">
            <a:extLst>
              <a:ext uri="{FF2B5EF4-FFF2-40B4-BE49-F238E27FC236}">
                <a16:creationId xmlns:a16="http://schemas.microsoft.com/office/drawing/2014/main" id="{BBC14D80-926D-45AC-B75F-7D8DF4B65D4C}"/>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Times" charset="0"/>
              </a:defRPr>
            </a:lvl1pPr>
          </a:lstStyle>
          <a:p>
            <a:pPr>
              <a:defRPr/>
            </a:pPr>
            <a:endParaRPr lang="en-US" altLang="zh-CN"/>
          </a:p>
        </p:txBody>
      </p:sp>
      <p:sp>
        <p:nvSpPr>
          <p:cNvPr id="18" name="Slide Number Placeholder 17">
            <a:extLst>
              <a:ext uri="{FF2B5EF4-FFF2-40B4-BE49-F238E27FC236}">
                <a16:creationId xmlns:a16="http://schemas.microsoft.com/office/drawing/2014/main" id="{CACC9B4A-8F5D-4414-85A6-2E7AC72075A5}"/>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42424F"/>
                </a:solidFill>
              </a:defRPr>
            </a:lvl1pPr>
          </a:lstStyle>
          <a:p>
            <a:pPr>
              <a:defRPr/>
            </a:pPr>
            <a:fld id="{4A37C536-A633-4990-912A-E3DB1AA2B9CB}" type="slidenum">
              <a:rPr lang="zh-CN" altLang="en-US"/>
              <a:pPr>
                <a:defRPr/>
              </a:pPr>
              <a:t>‹#›</a:t>
            </a:fld>
            <a:endParaRPr lang="en-US" altLang="zh-CN"/>
          </a:p>
        </p:txBody>
      </p:sp>
      <p:grpSp>
        <p:nvGrpSpPr>
          <p:cNvPr id="1033" name="Group 1">
            <a:extLst>
              <a:ext uri="{FF2B5EF4-FFF2-40B4-BE49-F238E27FC236}">
                <a16:creationId xmlns:a16="http://schemas.microsoft.com/office/drawing/2014/main" id="{F624FBD5-FF52-4492-8AF5-EE893B0F7140}"/>
              </a:ext>
            </a:extLst>
          </p:cNvPr>
          <p:cNvGrpSpPr>
            <a:grpSpLocks/>
          </p:cNvGrpSpPr>
          <p:nvPr/>
        </p:nvGrpSpPr>
        <p:grpSpPr bwMode="auto">
          <a:xfrm>
            <a:off x="-19050" y="203200"/>
            <a:ext cx="9180513" cy="647700"/>
            <a:chOff x="-19045" y="216550"/>
            <a:chExt cx="9180548" cy="649224"/>
          </a:xfrm>
        </p:grpSpPr>
        <p:sp>
          <p:nvSpPr>
            <p:cNvPr id="12" name="Freeform 11">
              <a:extLst>
                <a:ext uri="{FF2B5EF4-FFF2-40B4-BE49-F238E27FC236}">
                  <a16:creationId xmlns:a16="http://schemas.microsoft.com/office/drawing/2014/main" id="{E43A8726-F5AB-4BED-A579-8474FAF79A56}"/>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tLang="zh-CN">
                <a:latin typeface="Times" charset="0"/>
              </a:endParaRPr>
            </a:p>
          </p:txBody>
        </p:sp>
        <p:sp>
          <p:nvSpPr>
            <p:cNvPr id="13" name="Freeform 12">
              <a:extLst>
                <a:ext uri="{FF2B5EF4-FFF2-40B4-BE49-F238E27FC236}">
                  <a16:creationId xmlns:a16="http://schemas.microsoft.com/office/drawing/2014/main" id="{2250FA1F-A7B1-4A9B-8334-BF18959696F0}"/>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tLang="zh-CN">
                <a:latin typeface="Times" charset="0"/>
              </a:endParaRPr>
            </a:p>
          </p:txBody>
        </p:sp>
      </p:grpSp>
    </p:spTree>
    <p:extLst>
      <p:ext uri="{BB962C8B-B14F-4D97-AF65-F5344CB8AC3E}">
        <p14:creationId xmlns:p14="http://schemas.microsoft.com/office/powerpoint/2010/main" val="346237978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4D1C0-8C6D-4DEA-89E3-B6BDC0748DE8}" type="datetimeFigureOut">
              <a:rPr lang="zh-CN" altLang="en-US" smtClean="0"/>
              <a:t>2025/03/27</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1FD574-A47D-4579-8FD0-0E9837434057}" type="slidenum">
              <a:rPr lang="zh-CN" altLang="en-US" smtClean="0"/>
              <a:t>‹#›</a:t>
            </a:fld>
            <a:endParaRPr lang="zh-CN" altLang="en-US"/>
          </a:p>
        </p:txBody>
      </p:sp>
    </p:spTree>
    <p:extLst>
      <p:ext uri="{BB962C8B-B14F-4D97-AF65-F5344CB8AC3E}">
        <p14:creationId xmlns:p14="http://schemas.microsoft.com/office/powerpoint/2010/main" val="121953479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7.vml"/><Relationship Id="rId5" Type="http://schemas.openxmlformats.org/officeDocument/2006/relationships/image" Target="../media/image16.emf"/><Relationship Id="rId4" Type="http://schemas.openxmlformats.org/officeDocument/2006/relationships/oleObject" Target="../embeddings/oleObject11.bin"/></Relationships>
</file>

<file path=ppt/slides/_rels/slide100.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30.xml"/><Relationship Id="rId1" Type="http://schemas.openxmlformats.org/officeDocument/2006/relationships/vmlDrawing" Target="../drawings/vmlDrawing8.vml"/><Relationship Id="rId6" Type="http://schemas.openxmlformats.org/officeDocument/2006/relationships/image" Target="../media/image21.wmf"/><Relationship Id="rId5" Type="http://schemas.openxmlformats.org/officeDocument/2006/relationships/oleObject" Target="../embeddings/oleObject13.bin"/><Relationship Id="rId4" Type="http://schemas.openxmlformats.org/officeDocument/2006/relationships/image" Target="../media/image20.wmf"/><Relationship Id="rId9" Type="http://schemas.openxmlformats.org/officeDocument/2006/relationships/image" Target="../media/image23.jpeg"/></Relationships>
</file>

<file path=ppt/slides/_rels/slide16.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30.xml"/><Relationship Id="rId1" Type="http://schemas.openxmlformats.org/officeDocument/2006/relationships/vmlDrawing" Target="../drawings/vmlDrawing9.vml"/><Relationship Id="rId6" Type="http://schemas.openxmlformats.org/officeDocument/2006/relationships/image" Target="../media/image21.wmf"/><Relationship Id="rId5" Type="http://schemas.openxmlformats.org/officeDocument/2006/relationships/oleObject" Target="../embeddings/oleObject16.bin"/><Relationship Id="rId4" Type="http://schemas.openxmlformats.org/officeDocument/2006/relationships/image" Target="../media/image20.wmf"/></Relationships>
</file>

<file path=ppt/slides/_rels/slide17.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notesSlide" Target="../notesSlides/notesSlide9.xml"/><Relationship Id="rId7" Type="http://schemas.openxmlformats.org/officeDocument/2006/relationships/oleObject" Target="../embeddings/oleObject19.bin"/><Relationship Id="rId2" Type="http://schemas.openxmlformats.org/officeDocument/2006/relationships/slideLayout" Target="../slideLayouts/slideLayout30.xml"/><Relationship Id="rId1" Type="http://schemas.openxmlformats.org/officeDocument/2006/relationships/vmlDrawing" Target="../drawings/vmlDrawing10.vml"/><Relationship Id="rId6" Type="http://schemas.openxmlformats.org/officeDocument/2006/relationships/image" Target="../media/image24.wmf"/><Relationship Id="rId5" Type="http://schemas.openxmlformats.org/officeDocument/2006/relationships/oleObject" Target="../embeddings/oleObject18.bin"/><Relationship Id="rId10" Type="http://schemas.openxmlformats.org/officeDocument/2006/relationships/image" Target="../media/image26.wmf"/><Relationship Id="rId4" Type="http://schemas.openxmlformats.org/officeDocument/2006/relationships/image" Target="../media/image27.jpeg"/><Relationship Id="rId9" Type="http://schemas.openxmlformats.org/officeDocument/2006/relationships/oleObject" Target="../embeddings/oleObject20.bin"/></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mlDrawing" Target="../drawings/vmlDrawing11.vml"/><Relationship Id="rId5" Type="http://schemas.openxmlformats.org/officeDocument/2006/relationships/image" Target="../media/image30.emf"/><Relationship Id="rId4" Type="http://schemas.openxmlformats.org/officeDocument/2006/relationships/oleObject" Target="../embeddings/oleObject21.bin"/></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vmlDrawing" Target="../drawings/vmlDrawing12.vml"/><Relationship Id="rId5" Type="http://schemas.openxmlformats.org/officeDocument/2006/relationships/image" Target="../media/image34.emf"/><Relationship Id="rId4" Type="http://schemas.openxmlformats.org/officeDocument/2006/relationships/oleObject" Target="../embeddings/oleObject22.bin"/></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30.xml"/><Relationship Id="rId1" Type="http://schemas.openxmlformats.org/officeDocument/2006/relationships/vmlDrawing" Target="../drawings/vmlDrawing13.vml"/><Relationship Id="rId4" Type="http://schemas.openxmlformats.org/officeDocument/2006/relationships/image" Target="../media/image36.w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vmlDrawing" Target="../drawings/vmlDrawing14.vml"/><Relationship Id="rId5" Type="http://schemas.openxmlformats.org/officeDocument/2006/relationships/image" Target="../media/image37.emf"/><Relationship Id="rId4" Type="http://schemas.openxmlformats.org/officeDocument/2006/relationships/oleObject" Target="../embeddings/oleObject24.bin"/></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2.xml"/><Relationship Id="rId7" Type="http://schemas.openxmlformats.org/officeDocument/2006/relationships/image" Target="../media/image8.e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vmlDrawing" Target="../drawings/vmlDrawing15.vml"/><Relationship Id="rId5" Type="http://schemas.openxmlformats.org/officeDocument/2006/relationships/image" Target="../media/image38.emf"/><Relationship Id="rId4" Type="http://schemas.openxmlformats.org/officeDocument/2006/relationships/oleObject" Target="../embeddings/oleObject25.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40.emf"/><Relationship Id="rId2" Type="http://schemas.openxmlformats.org/officeDocument/2006/relationships/slideLayout" Target="../slideLayouts/slideLayout12.xml"/><Relationship Id="rId1" Type="http://schemas.openxmlformats.org/officeDocument/2006/relationships/vmlDrawing" Target="../drawings/vmlDrawing16.vml"/><Relationship Id="rId6" Type="http://schemas.openxmlformats.org/officeDocument/2006/relationships/oleObject" Target="../embeddings/oleObject27.bin"/><Relationship Id="rId5" Type="http://schemas.openxmlformats.org/officeDocument/2006/relationships/image" Target="../media/image39.emf"/><Relationship Id="rId4" Type="http://schemas.openxmlformats.org/officeDocument/2006/relationships/oleObject" Target="../embeddings/oleObject26.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vmlDrawing" Target="../drawings/vmlDrawing17.vml"/><Relationship Id="rId5" Type="http://schemas.openxmlformats.org/officeDocument/2006/relationships/image" Target="../media/image41.emf"/><Relationship Id="rId4" Type="http://schemas.openxmlformats.org/officeDocument/2006/relationships/oleObject" Target="../embeddings/oleObject28.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vmlDrawing" Target="../drawings/vmlDrawing18.vml"/><Relationship Id="rId5" Type="http://schemas.openxmlformats.org/officeDocument/2006/relationships/image" Target="../media/image42.emf"/><Relationship Id="rId4" Type="http://schemas.openxmlformats.org/officeDocument/2006/relationships/oleObject" Target="../embeddings/oleObject29.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vmlDrawing" Target="../drawings/vmlDrawing19.vml"/><Relationship Id="rId5" Type="http://schemas.openxmlformats.org/officeDocument/2006/relationships/image" Target="../media/image43.emf"/><Relationship Id="rId4" Type="http://schemas.openxmlformats.org/officeDocument/2006/relationships/oleObject" Target="../embeddings/oleObject30.bin"/></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1.em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0.emf"/><Relationship Id="rId4" Type="http://schemas.openxmlformats.org/officeDocument/2006/relationships/oleObject" Target="../embeddings/oleObject3.bin"/></Relationships>
</file>

<file path=ppt/slides/_rels/slide4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12.xml"/><Relationship Id="rId1" Type="http://schemas.openxmlformats.org/officeDocument/2006/relationships/vmlDrawing" Target="../drawings/vmlDrawing20.vml"/><Relationship Id="rId5" Type="http://schemas.openxmlformats.org/officeDocument/2006/relationships/image" Target="../media/image52.emf"/><Relationship Id="rId4" Type="http://schemas.openxmlformats.org/officeDocument/2006/relationships/oleObject" Target="../embeddings/oleObject31.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2.xml"/><Relationship Id="rId1" Type="http://schemas.openxmlformats.org/officeDocument/2006/relationships/vmlDrawing" Target="../drawings/vmlDrawing21.vml"/><Relationship Id="rId5" Type="http://schemas.openxmlformats.org/officeDocument/2006/relationships/image" Target="../media/image53.png"/><Relationship Id="rId4" Type="http://schemas.openxmlformats.org/officeDocument/2006/relationships/image" Target="../media/image54.emf"/></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vmlDrawing" Target="../drawings/vmlDrawing22.vml"/><Relationship Id="rId5" Type="http://schemas.openxmlformats.org/officeDocument/2006/relationships/image" Target="../media/image55.emf"/><Relationship Id="rId4" Type="http://schemas.openxmlformats.org/officeDocument/2006/relationships/oleObject" Target="../embeddings/oleObject33.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vmlDrawing" Target="../drawings/vmlDrawing23.vml"/><Relationship Id="rId5" Type="http://schemas.openxmlformats.org/officeDocument/2006/relationships/image" Target="../media/image56.emf"/><Relationship Id="rId4" Type="http://schemas.openxmlformats.org/officeDocument/2006/relationships/oleObject" Target="../embeddings/oleObject34.bin"/></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17.xml"/><Relationship Id="rId1" Type="http://schemas.openxmlformats.org/officeDocument/2006/relationships/vmlDrawing" Target="../drawings/vmlDrawing24.vml"/><Relationship Id="rId4" Type="http://schemas.openxmlformats.org/officeDocument/2006/relationships/image" Target="../media/image62.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12.wmf"/></Relationships>
</file>

<file path=ppt/slides/_rels/slide5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8.xml"/><Relationship Id="rId1" Type="http://schemas.openxmlformats.org/officeDocument/2006/relationships/vmlDrawing" Target="../drawings/vmlDrawing25.vml"/><Relationship Id="rId6" Type="http://schemas.openxmlformats.org/officeDocument/2006/relationships/image" Target="../media/image66.png"/><Relationship Id="rId5" Type="http://schemas.openxmlformats.org/officeDocument/2006/relationships/oleObject" Target="../embeddings/oleObject37.bin"/><Relationship Id="rId4" Type="http://schemas.openxmlformats.org/officeDocument/2006/relationships/image" Target="../media/image6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9.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vmlDrawing" Target="../drawings/vmlDrawing26.vml"/><Relationship Id="rId5" Type="http://schemas.openxmlformats.org/officeDocument/2006/relationships/image" Target="../media/image70.emf"/><Relationship Id="rId4" Type="http://schemas.openxmlformats.org/officeDocument/2006/relationships/oleObject" Target="../embeddings/oleObject38.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vmlDrawing" Target="../drawings/vmlDrawing27.vml"/><Relationship Id="rId5" Type="http://schemas.openxmlformats.org/officeDocument/2006/relationships/image" Target="../media/image71.emf"/><Relationship Id="rId4" Type="http://schemas.openxmlformats.org/officeDocument/2006/relationships/oleObject" Target="../embeddings/oleObject39.bin"/></Relationships>
</file>

<file path=ppt/slides/_rels/slide57.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75.png"/><Relationship Id="rId11" Type="http://schemas.openxmlformats.org/officeDocument/2006/relationships/image" Target="../media/image80.png"/><Relationship Id="rId5" Type="http://schemas.openxmlformats.org/officeDocument/2006/relationships/image" Target="../media/image74.pn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vmlDrawing" Target="../drawings/vmlDrawing28.vml"/><Relationship Id="rId6" Type="http://schemas.openxmlformats.org/officeDocument/2006/relationships/image" Target="../media/image82.png"/><Relationship Id="rId5" Type="http://schemas.openxmlformats.org/officeDocument/2006/relationships/image" Target="../media/image81.emf"/><Relationship Id="rId4" Type="http://schemas.openxmlformats.org/officeDocument/2006/relationships/oleObject" Target="../embeddings/oleObject40.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vmlDrawing" Target="../drawings/vmlDrawing29.vml"/><Relationship Id="rId5" Type="http://schemas.openxmlformats.org/officeDocument/2006/relationships/image" Target="../media/image83.emf"/><Relationship Id="rId4" Type="http://schemas.openxmlformats.org/officeDocument/2006/relationships/oleObject" Target="../embeddings/oleObject41.bin"/></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3.emf"/><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12.wmf"/><Relationship Id="rId4" Type="http://schemas.openxmlformats.org/officeDocument/2006/relationships/oleObject" Target="../embeddings/oleObject6.bin"/></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84.emf"/><Relationship Id="rId2" Type="http://schemas.openxmlformats.org/officeDocument/2006/relationships/slideLayout" Target="../slideLayouts/slideLayout12.xml"/><Relationship Id="rId1" Type="http://schemas.openxmlformats.org/officeDocument/2006/relationships/vmlDrawing" Target="../drawings/vmlDrawing30.vml"/><Relationship Id="rId6" Type="http://schemas.openxmlformats.org/officeDocument/2006/relationships/oleObject" Target="../embeddings/oleObject43.bin"/><Relationship Id="rId5" Type="http://schemas.openxmlformats.org/officeDocument/2006/relationships/image" Target="../media/image83.emf"/><Relationship Id="rId4" Type="http://schemas.openxmlformats.org/officeDocument/2006/relationships/oleObject" Target="../embeddings/oleObject42.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2.xml"/><Relationship Id="rId1" Type="http://schemas.openxmlformats.org/officeDocument/2006/relationships/vmlDrawing" Target="../drawings/vmlDrawing31.vml"/><Relationship Id="rId5" Type="http://schemas.openxmlformats.org/officeDocument/2006/relationships/image" Target="../media/image85.emf"/><Relationship Id="rId4" Type="http://schemas.openxmlformats.org/officeDocument/2006/relationships/oleObject" Target="../embeddings/oleObject44.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2.xml"/><Relationship Id="rId1" Type="http://schemas.openxmlformats.org/officeDocument/2006/relationships/vmlDrawing" Target="../drawings/vmlDrawing32.vml"/><Relationship Id="rId5" Type="http://schemas.openxmlformats.org/officeDocument/2006/relationships/image" Target="../media/image86.emf"/><Relationship Id="rId4" Type="http://schemas.openxmlformats.org/officeDocument/2006/relationships/oleObject" Target="../embeddings/oleObject45.bin"/></Relationships>
</file>

<file path=ppt/slides/_rels/slide64.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image" Target="../media/image13.emf"/><Relationship Id="rId4" Type="http://schemas.openxmlformats.org/officeDocument/2006/relationships/oleObject" Target="../embeddings/oleObject8.bin"/></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2.xml"/><Relationship Id="rId1" Type="http://schemas.openxmlformats.org/officeDocument/2006/relationships/vmlDrawing" Target="../drawings/vmlDrawing33.vml"/><Relationship Id="rId5" Type="http://schemas.openxmlformats.org/officeDocument/2006/relationships/image" Target="../media/image90.emf"/><Relationship Id="rId4" Type="http://schemas.openxmlformats.org/officeDocument/2006/relationships/oleObject" Target="../embeddings/oleObject46.bin"/></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xml"/><Relationship Id="rId1" Type="http://schemas.openxmlformats.org/officeDocument/2006/relationships/vmlDrawing" Target="../drawings/vmlDrawing34.vml"/><Relationship Id="rId6" Type="http://schemas.openxmlformats.org/officeDocument/2006/relationships/image" Target="../media/image91.emf"/><Relationship Id="rId5" Type="http://schemas.openxmlformats.org/officeDocument/2006/relationships/oleObject" Target="../embeddings/oleObject47.bin"/><Relationship Id="rId4" Type="http://schemas.openxmlformats.org/officeDocument/2006/relationships/notesSlide" Target="../notesSlides/notesSlide37.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2.xml"/><Relationship Id="rId1" Type="http://schemas.openxmlformats.org/officeDocument/2006/relationships/tags" Target="../tags/tag2.xml"/><Relationship Id="rId5" Type="http://schemas.openxmlformats.org/officeDocument/2006/relationships/image" Target="../media/image93.png"/><Relationship Id="rId4" Type="http://schemas.openxmlformats.org/officeDocument/2006/relationships/image" Target="../media/image92.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96.png"/><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95.png"/><Relationship Id="rId5" Type="http://schemas.openxmlformats.org/officeDocument/2006/relationships/image" Target="../media/image93.png"/><Relationship Id="rId4" Type="http://schemas.openxmlformats.org/officeDocument/2006/relationships/image" Target="../media/image94.png"/></Relationships>
</file>

<file path=ppt/slides/_rels/slide7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12.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77.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39.emf"/><Relationship Id="rId2" Type="http://schemas.openxmlformats.org/officeDocument/2006/relationships/tags" Target="../tags/tag4.xml"/><Relationship Id="rId1" Type="http://schemas.openxmlformats.org/officeDocument/2006/relationships/vmlDrawing" Target="../drawings/vmlDrawing35.vml"/><Relationship Id="rId6" Type="http://schemas.openxmlformats.org/officeDocument/2006/relationships/oleObject" Target="../embeddings/oleObject48.bin"/><Relationship Id="rId5" Type="http://schemas.openxmlformats.org/officeDocument/2006/relationships/image" Target="../media/image107.png"/><Relationship Id="rId4" Type="http://schemas.openxmlformats.org/officeDocument/2006/relationships/notesSlide" Target="../notesSlides/notesSlide4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3.emf"/><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image" Target="../media/image10.emf"/><Relationship Id="rId4" Type="http://schemas.openxmlformats.org/officeDocument/2006/relationships/oleObject" Target="../embeddings/oleObject9.bin"/></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12.xml"/><Relationship Id="rId1" Type="http://schemas.openxmlformats.org/officeDocument/2006/relationships/vmlDrawing" Target="../drawings/vmlDrawing36.vml"/><Relationship Id="rId4" Type="http://schemas.openxmlformats.org/officeDocument/2006/relationships/image" Target="../media/image108.emf"/></Relationships>
</file>

<file path=ppt/slides/_rels/slide81.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xml"/><Relationship Id="rId1" Type="http://schemas.openxmlformats.org/officeDocument/2006/relationships/vmlDrawing" Target="../drawings/vmlDrawing37.vml"/><Relationship Id="rId6" Type="http://schemas.openxmlformats.org/officeDocument/2006/relationships/image" Target="../media/image108.emf"/><Relationship Id="rId5" Type="http://schemas.openxmlformats.org/officeDocument/2006/relationships/oleObject" Target="../embeddings/oleObject50.bin"/><Relationship Id="rId4" Type="http://schemas.openxmlformats.org/officeDocument/2006/relationships/notesSlide" Target="../notesSlides/notesSlide41.xml"/></Relationships>
</file>

<file path=ppt/slides/_rels/slide83.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2.xml"/><Relationship Id="rId1" Type="http://schemas.openxmlformats.org/officeDocument/2006/relationships/vmlDrawing" Target="../drawings/vmlDrawing38.vml"/><Relationship Id="rId5" Type="http://schemas.openxmlformats.org/officeDocument/2006/relationships/image" Target="../media/image111.emf"/><Relationship Id="rId4" Type="http://schemas.openxmlformats.org/officeDocument/2006/relationships/oleObject" Target="../embeddings/oleObject51.bin"/></Relationships>
</file>

<file path=ppt/slides/_rels/slide85.xml.rels><?xml version="1.0" encoding="UTF-8" standalone="yes"?>
<Relationships xmlns="http://schemas.openxmlformats.org/package/2006/relationships"><Relationship Id="rId3" Type="http://schemas.openxmlformats.org/officeDocument/2006/relationships/image" Target="../media/image113.tmp"/><Relationship Id="rId2" Type="http://schemas.openxmlformats.org/officeDocument/2006/relationships/image" Target="../media/image112.pn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8.xml"/><Relationship Id="rId1" Type="http://schemas.openxmlformats.org/officeDocument/2006/relationships/vmlDrawing" Target="../drawings/vmlDrawing39.vml"/><Relationship Id="rId6" Type="http://schemas.openxmlformats.org/officeDocument/2006/relationships/image" Target="../media/image13.emf"/><Relationship Id="rId5" Type="http://schemas.openxmlformats.org/officeDocument/2006/relationships/oleObject" Target="../embeddings/oleObject52.bin"/><Relationship Id="rId4" Type="http://schemas.openxmlformats.org/officeDocument/2006/relationships/image" Target="../media/image122.jpeg"/></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8.xml"/><Relationship Id="rId1" Type="http://schemas.openxmlformats.org/officeDocument/2006/relationships/vmlDrawing" Target="../drawings/vmlDrawing40.vml"/><Relationship Id="rId6" Type="http://schemas.openxmlformats.org/officeDocument/2006/relationships/image" Target="../media/image34.emf"/><Relationship Id="rId5" Type="http://schemas.openxmlformats.org/officeDocument/2006/relationships/oleObject" Target="../embeddings/oleObject53.bin"/><Relationship Id="rId4" Type="http://schemas.openxmlformats.org/officeDocument/2006/relationships/image" Target="../media/image122.jpeg"/></Relationships>
</file>

<file path=ppt/slides/_rels/slide93.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8.xml"/><Relationship Id="rId1" Type="http://schemas.openxmlformats.org/officeDocument/2006/relationships/vmlDrawing" Target="../drawings/vmlDrawing41.vml"/><Relationship Id="rId6" Type="http://schemas.openxmlformats.org/officeDocument/2006/relationships/image" Target="../media/image40.emf"/><Relationship Id="rId5" Type="http://schemas.openxmlformats.org/officeDocument/2006/relationships/oleObject" Target="../embeddings/oleObject54.bin"/><Relationship Id="rId4" Type="http://schemas.openxmlformats.org/officeDocument/2006/relationships/image" Target="../media/image122.jpeg"/></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8.xml"/><Relationship Id="rId1" Type="http://schemas.openxmlformats.org/officeDocument/2006/relationships/vmlDrawing" Target="../drawings/vmlDrawing42.vml"/><Relationship Id="rId6" Type="http://schemas.openxmlformats.org/officeDocument/2006/relationships/image" Target="../media/image40.emf"/><Relationship Id="rId5" Type="http://schemas.openxmlformats.org/officeDocument/2006/relationships/oleObject" Target="../embeddings/oleObject55.bin"/><Relationship Id="rId4" Type="http://schemas.openxmlformats.org/officeDocument/2006/relationships/image" Target="../media/image122.jpeg"/></Relationships>
</file>

<file path=ppt/slides/_rels/slide96.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8.xml"/><Relationship Id="rId1" Type="http://schemas.openxmlformats.org/officeDocument/2006/relationships/vmlDrawing" Target="../drawings/vmlDrawing43.vml"/><Relationship Id="rId6" Type="http://schemas.openxmlformats.org/officeDocument/2006/relationships/image" Target="../media/image83.emf"/><Relationship Id="rId5" Type="http://schemas.openxmlformats.org/officeDocument/2006/relationships/oleObject" Target="../embeddings/oleObject56.bin"/><Relationship Id="rId4" Type="http://schemas.openxmlformats.org/officeDocument/2006/relationships/image" Target="../media/image122.jpeg"/></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8.xml"/><Relationship Id="rId1" Type="http://schemas.openxmlformats.org/officeDocument/2006/relationships/vmlDrawing" Target="../drawings/vmlDrawing44.vml"/><Relationship Id="rId6" Type="http://schemas.openxmlformats.org/officeDocument/2006/relationships/image" Target="../media/image91.emf"/><Relationship Id="rId5" Type="http://schemas.openxmlformats.org/officeDocument/2006/relationships/oleObject" Target="../embeddings/oleObject57.bin"/><Relationship Id="rId4" Type="http://schemas.openxmlformats.org/officeDocument/2006/relationships/image" Target="../media/image122.jpeg"/></Relationships>
</file>

<file path=ppt/slides/_rels/slide99.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2" name="Rectangle 14">
            <a:extLst>
              <a:ext uri="{FF2B5EF4-FFF2-40B4-BE49-F238E27FC236}">
                <a16:creationId xmlns:a16="http://schemas.microsoft.com/office/drawing/2014/main" id="{5C01BF09-AE94-4E89-BF8C-637B8A85DCA4}"/>
              </a:ext>
            </a:extLst>
          </p:cNvPr>
          <p:cNvSpPr>
            <a:spLocks noChangeArrowheads="1"/>
          </p:cNvSpPr>
          <p:nvPr/>
        </p:nvSpPr>
        <p:spPr bwMode="auto">
          <a:xfrm>
            <a:off x="0" y="0"/>
            <a:ext cx="9144000" cy="6858000"/>
          </a:xfrm>
          <a:prstGeom prst="rect">
            <a:avLst/>
          </a:prstGeom>
          <a:gradFill rotWithShape="1">
            <a:gsLst>
              <a:gs pos="0">
                <a:srgbClr val="3399FF"/>
              </a:gs>
              <a:gs pos="50000">
                <a:schemeClr val="hlink"/>
              </a:gs>
              <a:gs pos="100000">
                <a:srgbClr val="3399FF"/>
              </a:gs>
            </a:gsLst>
            <a:lin ang="2700000" scaled="1"/>
          </a:gradFill>
          <a:ln w="9525">
            <a:solidFill>
              <a:schemeClr val="tx1"/>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Times New Roman" charset="0"/>
              <a:ea typeface="ヒラギノ角ゴ Pro W3" charset="0"/>
              <a:cs typeface="+mn-cs"/>
            </a:endParaRPr>
          </a:p>
        </p:txBody>
      </p:sp>
      <p:sp>
        <p:nvSpPr>
          <p:cNvPr id="9219" name="Rectangle 15">
            <a:extLst>
              <a:ext uri="{FF2B5EF4-FFF2-40B4-BE49-F238E27FC236}">
                <a16:creationId xmlns:a16="http://schemas.microsoft.com/office/drawing/2014/main" id="{FF31D28C-C22D-4AC2-B695-3950271C6282}"/>
              </a:ext>
            </a:extLst>
          </p:cNvPr>
          <p:cNvSpPr>
            <a:spLocks noChangeArrowheads="1"/>
          </p:cNvSpPr>
          <p:nvPr/>
        </p:nvSpPr>
        <p:spPr bwMode="auto">
          <a:xfrm>
            <a:off x="1447800" y="0"/>
            <a:ext cx="6324600" cy="6858000"/>
          </a:xfrm>
          <a:prstGeom prst="rect">
            <a:avLst/>
          </a:prstGeom>
          <a:solidFill>
            <a:srgbClr val="DDDDDD"/>
          </a:solidFill>
          <a:ln w="2857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Times New Roman" panose="02020603050405020304" pitchFamily="18" charset="0"/>
              <a:cs typeface="+mn-cs"/>
            </a:endParaRPr>
          </a:p>
        </p:txBody>
      </p:sp>
      <p:sp>
        <p:nvSpPr>
          <p:cNvPr id="9220" name="Rectangle 10">
            <a:extLst>
              <a:ext uri="{FF2B5EF4-FFF2-40B4-BE49-F238E27FC236}">
                <a16:creationId xmlns:a16="http://schemas.microsoft.com/office/drawing/2014/main" id="{DBB96EA7-C214-4CED-B5A2-C427EC2C3200}"/>
              </a:ext>
            </a:extLst>
          </p:cNvPr>
          <p:cNvSpPr>
            <a:spLocks noChangeArrowheads="1"/>
          </p:cNvSpPr>
          <p:nvPr/>
        </p:nvSpPr>
        <p:spPr bwMode="auto">
          <a:xfrm>
            <a:off x="1905000" y="228600"/>
            <a:ext cx="5410200" cy="647700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Times New Roman" panose="02020603050405020304" pitchFamily="18" charset="0"/>
              <a:cs typeface="+mn-cs"/>
            </a:endParaRPr>
          </a:p>
        </p:txBody>
      </p:sp>
      <p:sp>
        <p:nvSpPr>
          <p:cNvPr id="9221" name="Text Box 12">
            <a:extLst>
              <a:ext uri="{FF2B5EF4-FFF2-40B4-BE49-F238E27FC236}">
                <a16:creationId xmlns:a16="http://schemas.microsoft.com/office/drawing/2014/main" id="{75F04C4B-7653-45A9-AE14-CBE5ED0560E7}"/>
              </a:ext>
            </a:extLst>
          </p:cNvPr>
          <p:cNvSpPr txBox="1">
            <a:spLocks noChangeArrowheads="1"/>
          </p:cNvSpPr>
          <p:nvPr/>
        </p:nvSpPr>
        <p:spPr bwMode="auto">
          <a:xfrm>
            <a:off x="2133600" y="457200"/>
            <a:ext cx="4876800" cy="26098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zh-CN" sz="4800" b="0" i="0" u="none" strike="noStrike" kern="1200" cap="none" spc="0" normalizeH="0" baseline="0" noProof="0">
                <a:ln>
                  <a:noFill/>
                </a:ln>
                <a:solidFill>
                  <a:srgbClr val="B2B2B2"/>
                </a:solidFill>
                <a:effectLst/>
                <a:uLnTx/>
                <a:uFillTx/>
                <a:latin typeface="Times New Roman" panose="02020603050405020304" pitchFamily="18" charset="0"/>
                <a:ea typeface="ヒラギノ角ゴ Pro W3" pitchFamily="-128" charset="-128"/>
                <a:cs typeface="+mn-cs"/>
              </a:rPr>
              <a:t>Digital Fundamentals</a:t>
            </a:r>
            <a:endParaRPr kumimoji="0" lang="en-US" altLang="zh-CN" sz="4400" b="0" i="0" u="none" strike="noStrike" kern="1200" cap="none" spc="0" normalizeH="0" baseline="0" noProof="0">
              <a:ln>
                <a:noFill/>
              </a:ln>
              <a:solidFill>
                <a:srgbClr val="B2B2B2"/>
              </a:solidFill>
              <a:effectLst/>
              <a:uLnTx/>
              <a:uFillTx/>
              <a:latin typeface="Times New Roman" panose="02020603050405020304" pitchFamily="18" charset="0"/>
              <a:ea typeface="ヒラギノ角ゴ Pro W3" pitchFamily="-128" charset="-128"/>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zh-CN" sz="1800" b="0" i="0" u="none" strike="noStrike" kern="1200" cap="none" spc="0" normalizeH="0" baseline="0" noProof="0">
                <a:ln>
                  <a:noFill/>
                </a:ln>
                <a:solidFill>
                  <a:srgbClr val="B2B2B2"/>
                </a:solidFill>
                <a:effectLst/>
                <a:uLnTx/>
                <a:uFillTx/>
                <a:latin typeface="Times New Roman" panose="02020603050405020304" pitchFamily="18" charset="0"/>
                <a:ea typeface="ヒラギノ角ゴ Pro W3" pitchFamily="-128" charset="-128"/>
                <a:cs typeface="+mn-cs"/>
              </a:rPr>
              <a:t>Tenth Edition</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zh-CN" sz="2800" b="0" i="0" u="none" strike="noStrike" kern="1200" cap="none" spc="0" normalizeH="0" baseline="0" noProof="0">
                <a:ln>
                  <a:noFill/>
                </a:ln>
                <a:solidFill>
                  <a:srgbClr val="B2B2B2"/>
                </a:solidFill>
                <a:effectLst/>
                <a:uLnTx/>
                <a:uFillTx/>
                <a:latin typeface="Arial" panose="020B0604020202020204" pitchFamily="34" charset="0"/>
                <a:ea typeface="ヒラギノ角ゴ Pro W3" pitchFamily="-128" charset="-128"/>
                <a:cs typeface="+mn-cs"/>
              </a:rPr>
              <a:t>Floyd</a:t>
            </a:r>
          </a:p>
        </p:txBody>
      </p:sp>
      <p:pic>
        <p:nvPicPr>
          <p:cNvPr id="9222" name="Picture 20" descr="Cover image for DF10-small">
            <a:extLst>
              <a:ext uri="{FF2B5EF4-FFF2-40B4-BE49-F238E27FC236}">
                <a16:creationId xmlns:a16="http://schemas.microsoft.com/office/drawing/2014/main" id="{747B01AF-3D33-4082-B6CB-468601B2F8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230563"/>
            <a:ext cx="4572000" cy="301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Text Box 13">
            <a:extLst>
              <a:ext uri="{FF2B5EF4-FFF2-40B4-BE49-F238E27FC236}">
                <a16:creationId xmlns:a16="http://schemas.microsoft.com/office/drawing/2014/main" id="{0EEECAD5-5531-4036-9E30-4827B1A2758B}"/>
              </a:ext>
            </a:extLst>
          </p:cNvPr>
          <p:cNvSpPr txBox="1">
            <a:spLocks noChangeArrowheads="1"/>
          </p:cNvSpPr>
          <p:nvPr/>
        </p:nvSpPr>
        <p:spPr bwMode="auto">
          <a:xfrm>
            <a:off x="2895600" y="4648200"/>
            <a:ext cx="3581400" cy="954088"/>
          </a:xfrm>
          <a:prstGeom prst="rect">
            <a:avLst/>
          </a:prstGeom>
          <a:solidFill>
            <a:schemeClr val="folHlink"/>
          </a:solidFill>
          <a:ln w="19050">
            <a:solidFill>
              <a:srgbClr val="000000"/>
            </a:solidFill>
            <a:miter lim="800000"/>
            <a:headEnd/>
            <a:tailEnd/>
          </a:ln>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2800" b="0" i="0" u="none" strike="noStrike" kern="1200" cap="none" spc="0" normalizeH="0" baseline="0" noProof="0">
                <a:ln>
                  <a:noFill/>
                </a:ln>
                <a:solidFill>
                  <a:srgbClr val="008000"/>
                </a:solidFill>
                <a:effectLst/>
                <a:uLnTx/>
                <a:uFillTx/>
                <a:latin typeface="Times New Roman" panose="02020603050405020304" pitchFamily="18" charset="0"/>
                <a:ea typeface="ヒラギノ角ゴ Pro W3" pitchFamily="-128" charset="-128"/>
                <a:cs typeface="+mn-cs"/>
              </a:rPr>
              <a:t>Functions of Combinational Logic</a:t>
            </a:r>
          </a:p>
        </p:txBody>
      </p:sp>
      <p:sp>
        <p:nvSpPr>
          <p:cNvPr id="9224" name="Text Box 19">
            <a:extLst>
              <a:ext uri="{FF2B5EF4-FFF2-40B4-BE49-F238E27FC236}">
                <a16:creationId xmlns:a16="http://schemas.microsoft.com/office/drawing/2014/main" id="{1A8D6D5A-5C72-42C2-8A3F-7B01C554EA06}"/>
              </a:ext>
            </a:extLst>
          </p:cNvPr>
          <p:cNvSpPr txBox="1">
            <a:spLocks noChangeArrowheads="1"/>
          </p:cNvSpPr>
          <p:nvPr/>
        </p:nvSpPr>
        <p:spPr bwMode="auto">
          <a:xfrm>
            <a:off x="5486400" y="6324600"/>
            <a:ext cx="2438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1200" b="0" i="0" u="none" strike="noStrike" kern="1200" cap="none" spc="0" normalizeH="0" baseline="0" noProof="0">
                <a:ln>
                  <a:noFill/>
                </a:ln>
                <a:solidFill>
                  <a:srgbClr val="996633"/>
                </a:solidFill>
                <a:effectLst/>
                <a:uLnTx/>
                <a:uFillTx/>
                <a:latin typeface="Times New Roman" panose="02020603050405020304" pitchFamily="18" charset="0"/>
                <a:ea typeface="ヒラギノ角ゴ Pro W3" pitchFamily="-128" charset="-128"/>
                <a:cs typeface="+mn-cs"/>
              </a:rPr>
              <a:t>© 2008 Pearson Education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061"/>
                                        </p:tgtEl>
                                        <p:attrNameLst>
                                          <p:attrName>style.visibility</p:attrName>
                                        </p:attrNameLst>
                                      </p:cBhvr>
                                      <p:to>
                                        <p:strVal val="visible"/>
                                      </p:to>
                                    </p:set>
                                    <p:anim calcmode="lin" valueType="num">
                                      <p:cBhvr>
                                        <p:cTn id="7" dur="1000" fill="hold"/>
                                        <p:tgtEl>
                                          <p:spTgt spid="2061"/>
                                        </p:tgtEl>
                                        <p:attrNameLst>
                                          <p:attrName>ppt_w</p:attrName>
                                        </p:attrNameLst>
                                      </p:cBhvr>
                                      <p:tavLst>
                                        <p:tav tm="0">
                                          <p:val>
                                            <p:strVal val="#ppt_w*0.70"/>
                                          </p:val>
                                        </p:tav>
                                        <p:tav tm="100000">
                                          <p:val>
                                            <p:strVal val="#ppt_w"/>
                                          </p:val>
                                        </p:tav>
                                      </p:tavLst>
                                    </p:anim>
                                    <p:anim calcmode="lin" valueType="num">
                                      <p:cBhvr>
                                        <p:cTn id="8" dur="1000" fill="hold"/>
                                        <p:tgtEl>
                                          <p:spTgt spid="2061"/>
                                        </p:tgtEl>
                                        <p:attrNameLst>
                                          <p:attrName>ppt_h</p:attrName>
                                        </p:attrNameLst>
                                      </p:cBhvr>
                                      <p:tavLst>
                                        <p:tav tm="0">
                                          <p:val>
                                            <p:strVal val="#ppt_h"/>
                                          </p:val>
                                        </p:tav>
                                        <p:tav tm="100000">
                                          <p:val>
                                            <p:strVal val="#ppt_h"/>
                                          </p:val>
                                        </p:tav>
                                      </p:tavLst>
                                    </p:anim>
                                    <p:animEffect transition="in" filter="fade">
                                      <p:cBhvr>
                                        <p:cTn id="9" dur="1000"/>
                                        <p:tgtEl>
                                          <p:spTgt spid="2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1"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4">
            <a:extLst>
              <a:ext uri="{FF2B5EF4-FFF2-40B4-BE49-F238E27FC236}">
                <a16:creationId xmlns:a16="http://schemas.microsoft.com/office/drawing/2014/main" id="{20EB6ED0-7F44-4306-9545-5F59C8A31056}"/>
              </a:ext>
            </a:extLst>
          </p:cNvPr>
          <p:cNvSpPr>
            <a:spLocks noChangeArrowheads="1"/>
          </p:cNvSpPr>
          <p:nvPr/>
        </p:nvSpPr>
        <p:spPr bwMode="auto">
          <a:xfrm>
            <a:off x="914400" y="1143000"/>
            <a:ext cx="2079625" cy="466725"/>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1200" cap="none" spc="0" normalizeH="0" baseline="0" noProof="0">
                <a:ln>
                  <a:noFill/>
                </a:ln>
                <a:solidFill>
                  <a:srgbClr val="FFFF99"/>
                </a:solidFill>
                <a:effectLst/>
                <a:uLnTx/>
                <a:uFillTx/>
                <a:latin typeface="Times New Roman" panose="02020603050405020304" pitchFamily="18" charset="0"/>
                <a:ea typeface="ヒラギノ角ゴ Pro W3" pitchFamily="-128" charset="-128"/>
                <a:cs typeface="+mn-cs"/>
              </a:rPr>
              <a:t>Parallel Adders</a:t>
            </a:r>
          </a:p>
        </p:txBody>
      </p:sp>
      <p:sp>
        <p:nvSpPr>
          <p:cNvPr id="24579" name="Text Box 31">
            <a:extLst>
              <a:ext uri="{FF2B5EF4-FFF2-40B4-BE49-F238E27FC236}">
                <a16:creationId xmlns:a16="http://schemas.microsoft.com/office/drawing/2014/main" id="{F8C2CE01-5D60-47FE-8A4B-8B891EF68050}"/>
              </a:ext>
            </a:extLst>
          </p:cNvPr>
          <p:cNvSpPr txBox="1">
            <a:spLocks noChangeArrowheads="1"/>
          </p:cNvSpPr>
          <p:nvPr/>
        </p:nvSpPr>
        <p:spPr bwMode="auto">
          <a:xfrm>
            <a:off x="1219200" y="1752600"/>
            <a:ext cx="7315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20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Full adders are combined into parallel adders that can add binary numbers with multiple bits. A 4-bit adder is shown.</a:t>
            </a:r>
          </a:p>
        </p:txBody>
      </p:sp>
      <p:grpSp>
        <p:nvGrpSpPr>
          <p:cNvPr id="24580" name="Group 94">
            <a:extLst>
              <a:ext uri="{FF2B5EF4-FFF2-40B4-BE49-F238E27FC236}">
                <a16:creationId xmlns:a16="http://schemas.microsoft.com/office/drawing/2014/main" id="{CEB6561C-FE3B-4522-B14B-E0997C6BE845}"/>
              </a:ext>
            </a:extLst>
          </p:cNvPr>
          <p:cNvGrpSpPr>
            <a:grpSpLocks/>
          </p:cNvGrpSpPr>
          <p:nvPr/>
        </p:nvGrpSpPr>
        <p:grpSpPr bwMode="auto">
          <a:xfrm>
            <a:off x="1676400" y="2438400"/>
            <a:ext cx="6032500" cy="2819400"/>
            <a:chOff x="1152" y="1920"/>
            <a:chExt cx="3800" cy="1776"/>
          </a:xfrm>
        </p:grpSpPr>
        <p:graphicFrame>
          <p:nvGraphicFramePr>
            <p:cNvPr id="24582" name="Object 86">
              <a:extLst>
                <a:ext uri="{FF2B5EF4-FFF2-40B4-BE49-F238E27FC236}">
                  <a16:creationId xmlns:a16="http://schemas.microsoft.com/office/drawing/2014/main" id="{4229910C-7D97-44FB-BC1D-5D45EB8ABE27}"/>
                </a:ext>
              </a:extLst>
            </p:cNvPr>
            <p:cNvGraphicFramePr>
              <a:graphicFrameLocks noChangeAspect="1"/>
            </p:cNvGraphicFramePr>
            <p:nvPr/>
          </p:nvGraphicFramePr>
          <p:xfrm>
            <a:off x="1376" y="2136"/>
            <a:ext cx="3280" cy="1376"/>
          </p:xfrm>
          <a:graphic>
            <a:graphicData uri="http://schemas.openxmlformats.org/presentationml/2006/ole">
              <mc:AlternateContent xmlns:mc="http://schemas.openxmlformats.org/markup-compatibility/2006">
                <mc:Choice xmlns:v="urn:schemas-microsoft-com:vml" Requires="v">
                  <p:oleObj spid="_x0000_s7190" name="CorelDRAW" r:id="rId4" imgW="2971800" imgH="1231900" progId="CorelDRAW.Graphic.13">
                    <p:embed/>
                  </p:oleObj>
                </mc:Choice>
                <mc:Fallback>
                  <p:oleObj name="CorelDRAW" r:id="rId4" imgW="2971800" imgH="1231900" progId="CorelDRAW.Graphic.13">
                    <p:embed/>
                    <p:pic>
                      <p:nvPicPr>
                        <p:cNvPr id="24582" name="Object 86">
                          <a:extLst>
                            <a:ext uri="{FF2B5EF4-FFF2-40B4-BE49-F238E27FC236}">
                              <a16:creationId xmlns:a16="http://schemas.microsoft.com/office/drawing/2014/main" id="{4229910C-7D97-44FB-BC1D-5D45EB8ABE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6" y="2136"/>
                          <a:ext cx="3280" cy="1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nvGrpSpPr>
            <p:cNvPr id="24583" name="Group 58">
              <a:extLst>
                <a:ext uri="{FF2B5EF4-FFF2-40B4-BE49-F238E27FC236}">
                  <a16:creationId xmlns:a16="http://schemas.microsoft.com/office/drawing/2014/main" id="{E0465753-F637-4024-A678-8575D4DBA5A5}"/>
                </a:ext>
              </a:extLst>
            </p:cNvPr>
            <p:cNvGrpSpPr>
              <a:grpSpLocks/>
            </p:cNvGrpSpPr>
            <p:nvPr/>
          </p:nvGrpSpPr>
          <p:grpSpPr bwMode="auto">
            <a:xfrm>
              <a:off x="1480" y="2640"/>
              <a:ext cx="632" cy="576"/>
              <a:chOff x="1576" y="2400"/>
              <a:chExt cx="632" cy="576"/>
            </a:xfrm>
          </p:grpSpPr>
          <p:sp>
            <p:nvSpPr>
              <p:cNvPr id="24615" name="Text Box 36">
                <a:extLst>
                  <a:ext uri="{FF2B5EF4-FFF2-40B4-BE49-F238E27FC236}">
                    <a16:creationId xmlns:a16="http://schemas.microsoft.com/office/drawing/2014/main" id="{798CDDC4-6E51-4C4F-94D7-91EEF2116BCA}"/>
                  </a:ext>
                </a:extLst>
              </p:cNvPr>
              <p:cNvSpPr txBox="1">
                <a:spLocks noChangeArrowheads="1"/>
              </p:cNvSpPr>
              <p:nvPr/>
            </p:nvSpPr>
            <p:spPr bwMode="auto">
              <a:xfrm>
                <a:off x="1584" y="2400"/>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1"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28" charset="-128"/>
                    <a:cs typeface="+mn-cs"/>
                  </a:rPr>
                  <a:t>A</a:t>
                </a:r>
              </a:p>
            </p:txBody>
          </p:sp>
          <p:sp>
            <p:nvSpPr>
              <p:cNvPr id="24616" name="Text Box 37">
                <a:extLst>
                  <a:ext uri="{FF2B5EF4-FFF2-40B4-BE49-F238E27FC236}">
                    <a16:creationId xmlns:a16="http://schemas.microsoft.com/office/drawing/2014/main" id="{D4545B2B-92CB-4059-915F-AFEB1F8F2934}"/>
                  </a:ext>
                </a:extLst>
              </p:cNvPr>
              <p:cNvSpPr txBox="1">
                <a:spLocks noChangeArrowheads="1"/>
              </p:cNvSpPr>
              <p:nvPr/>
            </p:nvSpPr>
            <p:spPr bwMode="auto">
              <a:xfrm>
                <a:off x="1776" y="2400"/>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1"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28" charset="-128"/>
                    <a:cs typeface="+mn-cs"/>
                  </a:rPr>
                  <a:t>B</a:t>
                </a:r>
              </a:p>
            </p:txBody>
          </p:sp>
          <p:sp>
            <p:nvSpPr>
              <p:cNvPr id="24617" name="Text Box 38">
                <a:extLst>
                  <a:ext uri="{FF2B5EF4-FFF2-40B4-BE49-F238E27FC236}">
                    <a16:creationId xmlns:a16="http://schemas.microsoft.com/office/drawing/2014/main" id="{DEDF5429-8D3C-4E12-82B6-EEB8929CA00D}"/>
                  </a:ext>
                </a:extLst>
              </p:cNvPr>
              <p:cNvSpPr txBox="1">
                <a:spLocks noChangeArrowheads="1"/>
              </p:cNvSpPr>
              <p:nvPr/>
            </p:nvSpPr>
            <p:spPr bwMode="auto">
              <a:xfrm>
                <a:off x="1968" y="2764"/>
                <a:ext cx="24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0" u="none" strike="noStrike" kern="1200" cap="none" spc="0" normalizeH="0" baseline="0" noProof="0">
                    <a:ln>
                      <a:noFill/>
                    </a:ln>
                    <a:solidFill>
                      <a:srgbClr val="000000"/>
                    </a:solidFill>
                    <a:effectLst/>
                    <a:uLnTx/>
                    <a:uFillTx/>
                    <a:latin typeface="Symbol" panose="05050102010706020507" pitchFamily="18" charset="2"/>
                    <a:ea typeface="ヒラギノ角ゴ Pro W3" pitchFamily="-128" charset="-128"/>
                    <a:cs typeface="+mn-cs"/>
                  </a:rPr>
                  <a:t>S</a:t>
                </a:r>
              </a:p>
            </p:txBody>
          </p:sp>
          <p:sp>
            <p:nvSpPr>
              <p:cNvPr id="24618" name="Text Box 39">
                <a:extLst>
                  <a:ext uri="{FF2B5EF4-FFF2-40B4-BE49-F238E27FC236}">
                    <a16:creationId xmlns:a16="http://schemas.microsoft.com/office/drawing/2014/main" id="{11AADECF-43D6-4B73-A3A4-813C6DF11414}"/>
                  </a:ext>
                </a:extLst>
              </p:cNvPr>
              <p:cNvSpPr txBox="1">
                <a:spLocks noChangeArrowheads="1"/>
              </p:cNvSpPr>
              <p:nvPr/>
            </p:nvSpPr>
            <p:spPr bwMode="auto">
              <a:xfrm>
                <a:off x="1576" y="2764"/>
                <a:ext cx="34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1"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28" charset="-128"/>
                    <a:cs typeface="+mn-cs"/>
                  </a:rPr>
                  <a:t>C</a:t>
                </a:r>
                <a:r>
                  <a:rPr kumimoji="0" lang="en-US" altLang="zh-CN" sz="1600" b="0" i="0" u="none" strike="noStrike" kern="1200" cap="none" spc="0" normalizeH="0" baseline="-25000" noProof="0">
                    <a:ln>
                      <a:noFill/>
                    </a:ln>
                    <a:solidFill>
                      <a:srgbClr val="000000"/>
                    </a:solidFill>
                    <a:effectLst/>
                    <a:uLnTx/>
                    <a:uFillTx/>
                    <a:latin typeface="Arial" panose="020B0604020202020204" pitchFamily="34" charset="0"/>
                    <a:ea typeface="ヒラギノ角ゴ Pro W3" pitchFamily="-128" charset="-128"/>
                    <a:cs typeface="+mn-cs"/>
                  </a:rPr>
                  <a:t>out</a:t>
                </a:r>
              </a:p>
            </p:txBody>
          </p:sp>
          <p:sp>
            <p:nvSpPr>
              <p:cNvPr id="24619" name="Text Box 57">
                <a:extLst>
                  <a:ext uri="{FF2B5EF4-FFF2-40B4-BE49-F238E27FC236}">
                    <a16:creationId xmlns:a16="http://schemas.microsoft.com/office/drawing/2014/main" id="{3EAF169D-5419-4336-8F25-7F916680B400}"/>
                  </a:ext>
                </a:extLst>
              </p:cNvPr>
              <p:cNvSpPr txBox="1">
                <a:spLocks noChangeArrowheads="1"/>
              </p:cNvSpPr>
              <p:nvPr/>
            </p:nvSpPr>
            <p:spPr bwMode="auto">
              <a:xfrm>
                <a:off x="1912" y="2400"/>
                <a:ext cx="29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1"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28" charset="-128"/>
                    <a:cs typeface="+mn-cs"/>
                  </a:rPr>
                  <a:t>C</a:t>
                </a:r>
                <a:r>
                  <a:rPr kumimoji="0" lang="en-US" altLang="zh-CN" sz="1600" b="0" i="0" u="none" strike="noStrike" kern="1200" cap="none" spc="0" normalizeH="0" baseline="-25000" noProof="0">
                    <a:ln>
                      <a:noFill/>
                    </a:ln>
                    <a:solidFill>
                      <a:srgbClr val="000000"/>
                    </a:solidFill>
                    <a:effectLst/>
                    <a:uLnTx/>
                    <a:uFillTx/>
                    <a:latin typeface="Arial" panose="020B0604020202020204" pitchFamily="34" charset="0"/>
                    <a:ea typeface="ヒラギノ角ゴ Pro W3" pitchFamily="-128" charset="-128"/>
                    <a:cs typeface="+mn-cs"/>
                  </a:rPr>
                  <a:t>in</a:t>
                </a:r>
              </a:p>
            </p:txBody>
          </p:sp>
        </p:grpSp>
        <p:grpSp>
          <p:nvGrpSpPr>
            <p:cNvPr id="24584" name="Group 59">
              <a:extLst>
                <a:ext uri="{FF2B5EF4-FFF2-40B4-BE49-F238E27FC236}">
                  <a16:creationId xmlns:a16="http://schemas.microsoft.com/office/drawing/2014/main" id="{A3B4EC17-A96D-42C0-A9CA-0A62DBA15FE2}"/>
                </a:ext>
              </a:extLst>
            </p:cNvPr>
            <p:cNvGrpSpPr>
              <a:grpSpLocks/>
            </p:cNvGrpSpPr>
            <p:nvPr/>
          </p:nvGrpSpPr>
          <p:grpSpPr bwMode="auto">
            <a:xfrm>
              <a:off x="2296" y="2640"/>
              <a:ext cx="632" cy="576"/>
              <a:chOff x="1576" y="2400"/>
              <a:chExt cx="632" cy="576"/>
            </a:xfrm>
          </p:grpSpPr>
          <p:sp>
            <p:nvSpPr>
              <p:cNvPr id="24610" name="Text Box 60">
                <a:extLst>
                  <a:ext uri="{FF2B5EF4-FFF2-40B4-BE49-F238E27FC236}">
                    <a16:creationId xmlns:a16="http://schemas.microsoft.com/office/drawing/2014/main" id="{60BBE7E2-6ED3-490C-844C-3D623DA9C286}"/>
                  </a:ext>
                </a:extLst>
              </p:cNvPr>
              <p:cNvSpPr txBox="1">
                <a:spLocks noChangeArrowheads="1"/>
              </p:cNvSpPr>
              <p:nvPr/>
            </p:nvSpPr>
            <p:spPr bwMode="auto">
              <a:xfrm>
                <a:off x="1584" y="2400"/>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1"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28" charset="-128"/>
                    <a:cs typeface="+mn-cs"/>
                  </a:rPr>
                  <a:t>A</a:t>
                </a:r>
              </a:p>
            </p:txBody>
          </p:sp>
          <p:sp>
            <p:nvSpPr>
              <p:cNvPr id="24611" name="Text Box 61">
                <a:extLst>
                  <a:ext uri="{FF2B5EF4-FFF2-40B4-BE49-F238E27FC236}">
                    <a16:creationId xmlns:a16="http://schemas.microsoft.com/office/drawing/2014/main" id="{CEEF03C9-D900-4B3B-9EC8-2524D2FC2617}"/>
                  </a:ext>
                </a:extLst>
              </p:cNvPr>
              <p:cNvSpPr txBox="1">
                <a:spLocks noChangeArrowheads="1"/>
              </p:cNvSpPr>
              <p:nvPr/>
            </p:nvSpPr>
            <p:spPr bwMode="auto">
              <a:xfrm>
                <a:off x="1776" y="2400"/>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1"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28" charset="-128"/>
                    <a:cs typeface="+mn-cs"/>
                  </a:rPr>
                  <a:t>B</a:t>
                </a:r>
              </a:p>
            </p:txBody>
          </p:sp>
          <p:sp>
            <p:nvSpPr>
              <p:cNvPr id="24612" name="Text Box 62">
                <a:extLst>
                  <a:ext uri="{FF2B5EF4-FFF2-40B4-BE49-F238E27FC236}">
                    <a16:creationId xmlns:a16="http://schemas.microsoft.com/office/drawing/2014/main" id="{30281996-88C5-4FA6-9B95-BA54C17825D6}"/>
                  </a:ext>
                </a:extLst>
              </p:cNvPr>
              <p:cNvSpPr txBox="1">
                <a:spLocks noChangeArrowheads="1"/>
              </p:cNvSpPr>
              <p:nvPr/>
            </p:nvSpPr>
            <p:spPr bwMode="auto">
              <a:xfrm>
                <a:off x="1968" y="2764"/>
                <a:ext cx="24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0" u="none" strike="noStrike" kern="1200" cap="none" spc="0" normalizeH="0" baseline="0" noProof="0">
                    <a:ln>
                      <a:noFill/>
                    </a:ln>
                    <a:solidFill>
                      <a:srgbClr val="000000"/>
                    </a:solidFill>
                    <a:effectLst/>
                    <a:uLnTx/>
                    <a:uFillTx/>
                    <a:latin typeface="Symbol" panose="05050102010706020507" pitchFamily="18" charset="2"/>
                    <a:ea typeface="ヒラギノ角ゴ Pro W3" pitchFamily="-128" charset="-128"/>
                    <a:cs typeface="+mn-cs"/>
                  </a:rPr>
                  <a:t>S</a:t>
                </a:r>
              </a:p>
            </p:txBody>
          </p:sp>
          <p:sp>
            <p:nvSpPr>
              <p:cNvPr id="24613" name="Text Box 63">
                <a:extLst>
                  <a:ext uri="{FF2B5EF4-FFF2-40B4-BE49-F238E27FC236}">
                    <a16:creationId xmlns:a16="http://schemas.microsoft.com/office/drawing/2014/main" id="{17E5534B-6E89-4115-8A8A-9B2110A85621}"/>
                  </a:ext>
                </a:extLst>
              </p:cNvPr>
              <p:cNvSpPr txBox="1">
                <a:spLocks noChangeArrowheads="1"/>
              </p:cNvSpPr>
              <p:nvPr/>
            </p:nvSpPr>
            <p:spPr bwMode="auto">
              <a:xfrm>
                <a:off x="1576" y="2764"/>
                <a:ext cx="34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1"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28" charset="-128"/>
                    <a:cs typeface="+mn-cs"/>
                  </a:rPr>
                  <a:t>C</a:t>
                </a:r>
                <a:r>
                  <a:rPr kumimoji="0" lang="en-US" altLang="zh-CN" sz="1600" b="0" i="0" u="none" strike="noStrike" kern="1200" cap="none" spc="0" normalizeH="0" baseline="-25000" noProof="0">
                    <a:ln>
                      <a:noFill/>
                    </a:ln>
                    <a:solidFill>
                      <a:srgbClr val="000000"/>
                    </a:solidFill>
                    <a:effectLst/>
                    <a:uLnTx/>
                    <a:uFillTx/>
                    <a:latin typeface="Arial" panose="020B0604020202020204" pitchFamily="34" charset="0"/>
                    <a:ea typeface="ヒラギノ角ゴ Pro W3" pitchFamily="-128" charset="-128"/>
                    <a:cs typeface="+mn-cs"/>
                  </a:rPr>
                  <a:t>out</a:t>
                </a:r>
              </a:p>
            </p:txBody>
          </p:sp>
          <p:sp>
            <p:nvSpPr>
              <p:cNvPr id="24614" name="Text Box 64">
                <a:extLst>
                  <a:ext uri="{FF2B5EF4-FFF2-40B4-BE49-F238E27FC236}">
                    <a16:creationId xmlns:a16="http://schemas.microsoft.com/office/drawing/2014/main" id="{1AECCB94-B903-493B-8FC1-DB7BDEF7C4BE}"/>
                  </a:ext>
                </a:extLst>
              </p:cNvPr>
              <p:cNvSpPr txBox="1">
                <a:spLocks noChangeArrowheads="1"/>
              </p:cNvSpPr>
              <p:nvPr/>
            </p:nvSpPr>
            <p:spPr bwMode="auto">
              <a:xfrm>
                <a:off x="1912" y="2400"/>
                <a:ext cx="29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1"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28" charset="-128"/>
                    <a:cs typeface="+mn-cs"/>
                  </a:rPr>
                  <a:t>C</a:t>
                </a:r>
                <a:r>
                  <a:rPr kumimoji="0" lang="en-US" altLang="zh-CN" sz="1600" b="0" i="0" u="none" strike="noStrike" kern="1200" cap="none" spc="0" normalizeH="0" baseline="-25000" noProof="0">
                    <a:ln>
                      <a:noFill/>
                    </a:ln>
                    <a:solidFill>
                      <a:srgbClr val="000000"/>
                    </a:solidFill>
                    <a:effectLst/>
                    <a:uLnTx/>
                    <a:uFillTx/>
                    <a:latin typeface="Arial" panose="020B0604020202020204" pitchFamily="34" charset="0"/>
                    <a:ea typeface="ヒラギノ角ゴ Pro W3" pitchFamily="-128" charset="-128"/>
                    <a:cs typeface="+mn-cs"/>
                  </a:rPr>
                  <a:t>in</a:t>
                </a:r>
              </a:p>
            </p:txBody>
          </p:sp>
        </p:grpSp>
        <p:grpSp>
          <p:nvGrpSpPr>
            <p:cNvPr id="24585" name="Group 65">
              <a:extLst>
                <a:ext uri="{FF2B5EF4-FFF2-40B4-BE49-F238E27FC236}">
                  <a16:creationId xmlns:a16="http://schemas.microsoft.com/office/drawing/2014/main" id="{C06A3CB7-D5A8-4A7D-B796-B8039FCE009C}"/>
                </a:ext>
              </a:extLst>
            </p:cNvPr>
            <p:cNvGrpSpPr>
              <a:grpSpLocks/>
            </p:cNvGrpSpPr>
            <p:nvPr/>
          </p:nvGrpSpPr>
          <p:grpSpPr bwMode="auto">
            <a:xfrm>
              <a:off x="3112" y="2640"/>
              <a:ext cx="632" cy="576"/>
              <a:chOff x="1576" y="2400"/>
              <a:chExt cx="632" cy="576"/>
            </a:xfrm>
          </p:grpSpPr>
          <p:sp>
            <p:nvSpPr>
              <p:cNvPr id="24605" name="Text Box 66">
                <a:extLst>
                  <a:ext uri="{FF2B5EF4-FFF2-40B4-BE49-F238E27FC236}">
                    <a16:creationId xmlns:a16="http://schemas.microsoft.com/office/drawing/2014/main" id="{873ED218-41A6-4D70-9184-842641019F20}"/>
                  </a:ext>
                </a:extLst>
              </p:cNvPr>
              <p:cNvSpPr txBox="1">
                <a:spLocks noChangeArrowheads="1"/>
              </p:cNvSpPr>
              <p:nvPr/>
            </p:nvSpPr>
            <p:spPr bwMode="auto">
              <a:xfrm>
                <a:off x="1584" y="2400"/>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1"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28" charset="-128"/>
                    <a:cs typeface="+mn-cs"/>
                  </a:rPr>
                  <a:t>A</a:t>
                </a:r>
              </a:p>
            </p:txBody>
          </p:sp>
          <p:sp>
            <p:nvSpPr>
              <p:cNvPr id="24606" name="Text Box 67">
                <a:extLst>
                  <a:ext uri="{FF2B5EF4-FFF2-40B4-BE49-F238E27FC236}">
                    <a16:creationId xmlns:a16="http://schemas.microsoft.com/office/drawing/2014/main" id="{1FBAD243-38FC-48C2-BB2D-FB8770B75FBF}"/>
                  </a:ext>
                </a:extLst>
              </p:cNvPr>
              <p:cNvSpPr txBox="1">
                <a:spLocks noChangeArrowheads="1"/>
              </p:cNvSpPr>
              <p:nvPr/>
            </p:nvSpPr>
            <p:spPr bwMode="auto">
              <a:xfrm>
                <a:off x="1776" y="2400"/>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1"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28" charset="-128"/>
                    <a:cs typeface="+mn-cs"/>
                  </a:rPr>
                  <a:t>B</a:t>
                </a:r>
              </a:p>
            </p:txBody>
          </p:sp>
          <p:sp>
            <p:nvSpPr>
              <p:cNvPr id="24607" name="Text Box 68">
                <a:extLst>
                  <a:ext uri="{FF2B5EF4-FFF2-40B4-BE49-F238E27FC236}">
                    <a16:creationId xmlns:a16="http://schemas.microsoft.com/office/drawing/2014/main" id="{3E068F25-6CDC-4280-9F3E-662D5850AC83}"/>
                  </a:ext>
                </a:extLst>
              </p:cNvPr>
              <p:cNvSpPr txBox="1">
                <a:spLocks noChangeArrowheads="1"/>
              </p:cNvSpPr>
              <p:nvPr/>
            </p:nvSpPr>
            <p:spPr bwMode="auto">
              <a:xfrm>
                <a:off x="1968" y="2764"/>
                <a:ext cx="24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0" u="none" strike="noStrike" kern="1200" cap="none" spc="0" normalizeH="0" baseline="0" noProof="0">
                    <a:ln>
                      <a:noFill/>
                    </a:ln>
                    <a:solidFill>
                      <a:srgbClr val="000000"/>
                    </a:solidFill>
                    <a:effectLst/>
                    <a:uLnTx/>
                    <a:uFillTx/>
                    <a:latin typeface="Symbol" panose="05050102010706020507" pitchFamily="18" charset="2"/>
                    <a:ea typeface="ヒラギノ角ゴ Pro W3" pitchFamily="-128" charset="-128"/>
                    <a:cs typeface="+mn-cs"/>
                  </a:rPr>
                  <a:t>S</a:t>
                </a:r>
              </a:p>
            </p:txBody>
          </p:sp>
          <p:sp>
            <p:nvSpPr>
              <p:cNvPr id="24608" name="Text Box 69">
                <a:extLst>
                  <a:ext uri="{FF2B5EF4-FFF2-40B4-BE49-F238E27FC236}">
                    <a16:creationId xmlns:a16="http://schemas.microsoft.com/office/drawing/2014/main" id="{BE0214F6-B5E5-49D7-9CA0-E57EEAF99AA5}"/>
                  </a:ext>
                </a:extLst>
              </p:cNvPr>
              <p:cNvSpPr txBox="1">
                <a:spLocks noChangeArrowheads="1"/>
              </p:cNvSpPr>
              <p:nvPr/>
            </p:nvSpPr>
            <p:spPr bwMode="auto">
              <a:xfrm>
                <a:off x="1576" y="2764"/>
                <a:ext cx="34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1"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28" charset="-128"/>
                    <a:cs typeface="+mn-cs"/>
                  </a:rPr>
                  <a:t>C</a:t>
                </a:r>
                <a:r>
                  <a:rPr kumimoji="0" lang="en-US" altLang="zh-CN" sz="1600" b="0" i="0" u="none" strike="noStrike" kern="1200" cap="none" spc="0" normalizeH="0" baseline="-25000" noProof="0">
                    <a:ln>
                      <a:noFill/>
                    </a:ln>
                    <a:solidFill>
                      <a:srgbClr val="000000"/>
                    </a:solidFill>
                    <a:effectLst/>
                    <a:uLnTx/>
                    <a:uFillTx/>
                    <a:latin typeface="Arial" panose="020B0604020202020204" pitchFamily="34" charset="0"/>
                    <a:ea typeface="ヒラギノ角ゴ Pro W3" pitchFamily="-128" charset="-128"/>
                    <a:cs typeface="+mn-cs"/>
                  </a:rPr>
                  <a:t>out</a:t>
                </a:r>
              </a:p>
            </p:txBody>
          </p:sp>
          <p:sp>
            <p:nvSpPr>
              <p:cNvPr id="24609" name="Text Box 70">
                <a:extLst>
                  <a:ext uri="{FF2B5EF4-FFF2-40B4-BE49-F238E27FC236}">
                    <a16:creationId xmlns:a16="http://schemas.microsoft.com/office/drawing/2014/main" id="{83F96FF3-ECB6-48C3-8379-41E3CC585555}"/>
                  </a:ext>
                </a:extLst>
              </p:cNvPr>
              <p:cNvSpPr txBox="1">
                <a:spLocks noChangeArrowheads="1"/>
              </p:cNvSpPr>
              <p:nvPr/>
            </p:nvSpPr>
            <p:spPr bwMode="auto">
              <a:xfrm>
                <a:off x="1912" y="2400"/>
                <a:ext cx="29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1"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28" charset="-128"/>
                    <a:cs typeface="+mn-cs"/>
                  </a:rPr>
                  <a:t>C</a:t>
                </a:r>
                <a:r>
                  <a:rPr kumimoji="0" lang="en-US" altLang="zh-CN" sz="1600" b="0" i="0" u="none" strike="noStrike" kern="1200" cap="none" spc="0" normalizeH="0" baseline="-25000" noProof="0">
                    <a:ln>
                      <a:noFill/>
                    </a:ln>
                    <a:solidFill>
                      <a:srgbClr val="000000"/>
                    </a:solidFill>
                    <a:effectLst/>
                    <a:uLnTx/>
                    <a:uFillTx/>
                    <a:latin typeface="Arial" panose="020B0604020202020204" pitchFamily="34" charset="0"/>
                    <a:ea typeface="ヒラギノ角ゴ Pro W3" pitchFamily="-128" charset="-128"/>
                    <a:cs typeface="+mn-cs"/>
                  </a:rPr>
                  <a:t>in</a:t>
                </a:r>
              </a:p>
            </p:txBody>
          </p:sp>
        </p:grpSp>
        <p:grpSp>
          <p:nvGrpSpPr>
            <p:cNvPr id="24586" name="Group 71">
              <a:extLst>
                <a:ext uri="{FF2B5EF4-FFF2-40B4-BE49-F238E27FC236}">
                  <a16:creationId xmlns:a16="http://schemas.microsoft.com/office/drawing/2014/main" id="{36D0EA13-72F8-4D96-B063-E1C5669FD9C9}"/>
                </a:ext>
              </a:extLst>
            </p:cNvPr>
            <p:cNvGrpSpPr>
              <a:grpSpLocks/>
            </p:cNvGrpSpPr>
            <p:nvPr/>
          </p:nvGrpSpPr>
          <p:grpSpPr bwMode="auto">
            <a:xfrm>
              <a:off x="3928" y="2640"/>
              <a:ext cx="632" cy="576"/>
              <a:chOff x="1576" y="2400"/>
              <a:chExt cx="632" cy="576"/>
            </a:xfrm>
          </p:grpSpPr>
          <p:sp>
            <p:nvSpPr>
              <p:cNvPr id="24600" name="Text Box 72">
                <a:extLst>
                  <a:ext uri="{FF2B5EF4-FFF2-40B4-BE49-F238E27FC236}">
                    <a16:creationId xmlns:a16="http://schemas.microsoft.com/office/drawing/2014/main" id="{997BAC4F-175D-4914-9997-0C9D36DB9C79}"/>
                  </a:ext>
                </a:extLst>
              </p:cNvPr>
              <p:cNvSpPr txBox="1">
                <a:spLocks noChangeArrowheads="1"/>
              </p:cNvSpPr>
              <p:nvPr/>
            </p:nvSpPr>
            <p:spPr bwMode="auto">
              <a:xfrm>
                <a:off x="1584" y="2400"/>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1"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28" charset="-128"/>
                    <a:cs typeface="+mn-cs"/>
                  </a:rPr>
                  <a:t>A</a:t>
                </a:r>
              </a:p>
            </p:txBody>
          </p:sp>
          <p:sp>
            <p:nvSpPr>
              <p:cNvPr id="24601" name="Text Box 73">
                <a:extLst>
                  <a:ext uri="{FF2B5EF4-FFF2-40B4-BE49-F238E27FC236}">
                    <a16:creationId xmlns:a16="http://schemas.microsoft.com/office/drawing/2014/main" id="{36ECDC51-E1F3-40B2-9844-1C505130868C}"/>
                  </a:ext>
                </a:extLst>
              </p:cNvPr>
              <p:cNvSpPr txBox="1">
                <a:spLocks noChangeArrowheads="1"/>
              </p:cNvSpPr>
              <p:nvPr/>
            </p:nvSpPr>
            <p:spPr bwMode="auto">
              <a:xfrm>
                <a:off x="1776" y="2400"/>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1"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28" charset="-128"/>
                    <a:cs typeface="+mn-cs"/>
                  </a:rPr>
                  <a:t>B</a:t>
                </a:r>
              </a:p>
            </p:txBody>
          </p:sp>
          <p:sp>
            <p:nvSpPr>
              <p:cNvPr id="24602" name="Text Box 74">
                <a:extLst>
                  <a:ext uri="{FF2B5EF4-FFF2-40B4-BE49-F238E27FC236}">
                    <a16:creationId xmlns:a16="http://schemas.microsoft.com/office/drawing/2014/main" id="{0D866092-4446-4D52-9C89-B2C66F98FDD9}"/>
                  </a:ext>
                </a:extLst>
              </p:cNvPr>
              <p:cNvSpPr txBox="1">
                <a:spLocks noChangeArrowheads="1"/>
              </p:cNvSpPr>
              <p:nvPr/>
            </p:nvSpPr>
            <p:spPr bwMode="auto">
              <a:xfrm>
                <a:off x="1968" y="2764"/>
                <a:ext cx="24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0" u="none" strike="noStrike" kern="1200" cap="none" spc="0" normalizeH="0" baseline="0" noProof="0">
                    <a:ln>
                      <a:noFill/>
                    </a:ln>
                    <a:solidFill>
                      <a:srgbClr val="000000"/>
                    </a:solidFill>
                    <a:effectLst/>
                    <a:uLnTx/>
                    <a:uFillTx/>
                    <a:latin typeface="Symbol" panose="05050102010706020507" pitchFamily="18" charset="2"/>
                    <a:ea typeface="ヒラギノ角ゴ Pro W3" pitchFamily="-128" charset="-128"/>
                    <a:cs typeface="+mn-cs"/>
                  </a:rPr>
                  <a:t>S</a:t>
                </a:r>
              </a:p>
            </p:txBody>
          </p:sp>
          <p:sp>
            <p:nvSpPr>
              <p:cNvPr id="24603" name="Text Box 75">
                <a:extLst>
                  <a:ext uri="{FF2B5EF4-FFF2-40B4-BE49-F238E27FC236}">
                    <a16:creationId xmlns:a16="http://schemas.microsoft.com/office/drawing/2014/main" id="{30BC183E-A870-4839-82CC-DA8226EB34FE}"/>
                  </a:ext>
                </a:extLst>
              </p:cNvPr>
              <p:cNvSpPr txBox="1">
                <a:spLocks noChangeArrowheads="1"/>
              </p:cNvSpPr>
              <p:nvPr/>
            </p:nvSpPr>
            <p:spPr bwMode="auto">
              <a:xfrm>
                <a:off x="1576" y="2764"/>
                <a:ext cx="34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1"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28" charset="-128"/>
                    <a:cs typeface="+mn-cs"/>
                  </a:rPr>
                  <a:t>C</a:t>
                </a:r>
                <a:r>
                  <a:rPr kumimoji="0" lang="en-US" altLang="zh-CN" sz="1600" b="0" i="0" u="none" strike="noStrike" kern="1200" cap="none" spc="0" normalizeH="0" baseline="-25000" noProof="0">
                    <a:ln>
                      <a:noFill/>
                    </a:ln>
                    <a:solidFill>
                      <a:srgbClr val="000000"/>
                    </a:solidFill>
                    <a:effectLst/>
                    <a:uLnTx/>
                    <a:uFillTx/>
                    <a:latin typeface="Arial" panose="020B0604020202020204" pitchFamily="34" charset="0"/>
                    <a:ea typeface="ヒラギノ角ゴ Pro W3" pitchFamily="-128" charset="-128"/>
                    <a:cs typeface="+mn-cs"/>
                  </a:rPr>
                  <a:t>out</a:t>
                </a:r>
              </a:p>
            </p:txBody>
          </p:sp>
          <p:sp>
            <p:nvSpPr>
              <p:cNvPr id="24604" name="Text Box 76">
                <a:extLst>
                  <a:ext uri="{FF2B5EF4-FFF2-40B4-BE49-F238E27FC236}">
                    <a16:creationId xmlns:a16="http://schemas.microsoft.com/office/drawing/2014/main" id="{73DEB1FA-C00C-4AF8-AA5C-E1C23E11C4BC}"/>
                  </a:ext>
                </a:extLst>
              </p:cNvPr>
              <p:cNvSpPr txBox="1">
                <a:spLocks noChangeArrowheads="1"/>
              </p:cNvSpPr>
              <p:nvPr/>
            </p:nvSpPr>
            <p:spPr bwMode="auto">
              <a:xfrm>
                <a:off x="1912" y="2400"/>
                <a:ext cx="29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1"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28" charset="-128"/>
                    <a:cs typeface="+mn-cs"/>
                  </a:rPr>
                  <a:t>C</a:t>
                </a:r>
                <a:r>
                  <a:rPr kumimoji="0" lang="en-US" altLang="zh-CN" sz="1600" b="0" i="0" u="none" strike="noStrike" kern="1200" cap="none" spc="0" normalizeH="0" baseline="-25000" noProof="0">
                    <a:ln>
                      <a:noFill/>
                    </a:ln>
                    <a:solidFill>
                      <a:srgbClr val="000000"/>
                    </a:solidFill>
                    <a:effectLst/>
                    <a:uLnTx/>
                    <a:uFillTx/>
                    <a:latin typeface="Arial" panose="020B0604020202020204" pitchFamily="34" charset="0"/>
                    <a:ea typeface="ヒラギノ角ゴ Pro W3" pitchFamily="-128" charset="-128"/>
                    <a:cs typeface="+mn-cs"/>
                  </a:rPr>
                  <a:t>in</a:t>
                </a:r>
              </a:p>
            </p:txBody>
          </p:sp>
        </p:grpSp>
        <p:sp>
          <p:nvSpPr>
            <p:cNvPr id="24587" name="Text Box 78">
              <a:extLst>
                <a:ext uri="{FF2B5EF4-FFF2-40B4-BE49-F238E27FC236}">
                  <a16:creationId xmlns:a16="http://schemas.microsoft.com/office/drawing/2014/main" id="{F4E759F6-06C0-44F6-9E59-6C91236098E7}"/>
                </a:ext>
              </a:extLst>
            </p:cNvPr>
            <p:cNvSpPr txBox="1">
              <a:spLocks noChangeArrowheads="1"/>
            </p:cNvSpPr>
            <p:nvPr/>
          </p:nvSpPr>
          <p:spPr bwMode="auto">
            <a:xfrm>
              <a:off x="3905" y="1920"/>
              <a:ext cx="52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1"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A</a:t>
              </a:r>
              <a:r>
                <a:rPr kumimoji="0" lang="en-US" altLang="zh-CN" sz="1600" b="0" i="0" u="none" strike="noStrike" kern="1200" cap="none" spc="0" normalizeH="0" baseline="-25000" noProof="0">
                  <a:ln>
                    <a:noFill/>
                  </a:ln>
                  <a:solidFill>
                    <a:srgbClr val="FF0000"/>
                  </a:solidFill>
                  <a:effectLst/>
                  <a:uLnTx/>
                  <a:uFillTx/>
                  <a:latin typeface="Arial" panose="020B0604020202020204" pitchFamily="34" charset="0"/>
                  <a:ea typeface="ヒラギノ角ゴ Pro W3" pitchFamily="-128" charset="-128"/>
                  <a:cs typeface="+mn-cs"/>
                </a:rPr>
                <a:t>1</a:t>
              </a:r>
              <a:r>
                <a:rPr kumimoji="0" lang="en-US" altLang="zh-CN" sz="1600" b="0" i="0"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   </a:t>
              </a:r>
              <a:r>
                <a:rPr kumimoji="0" lang="en-US" altLang="zh-CN" sz="1600" b="0" i="1"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B</a:t>
              </a:r>
              <a:r>
                <a:rPr kumimoji="0" lang="en-US" altLang="zh-CN" sz="1600" b="0" i="0" u="none" strike="noStrike" kern="1200" cap="none" spc="0" normalizeH="0" baseline="-25000" noProof="0">
                  <a:ln>
                    <a:noFill/>
                  </a:ln>
                  <a:solidFill>
                    <a:srgbClr val="FF0000"/>
                  </a:solidFill>
                  <a:effectLst/>
                  <a:uLnTx/>
                  <a:uFillTx/>
                  <a:latin typeface="Arial" panose="020B0604020202020204" pitchFamily="34" charset="0"/>
                  <a:ea typeface="ヒラギノ角ゴ Pro W3" pitchFamily="-128" charset="-128"/>
                  <a:cs typeface="+mn-cs"/>
                </a:rPr>
                <a:t>1</a:t>
              </a:r>
            </a:p>
          </p:txBody>
        </p:sp>
        <p:sp>
          <p:nvSpPr>
            <p:cNvPr id="24588" name="Text Box 80">
              <a:extLst>
                <a:ext uri="{FF2B5EF4-FFF2-40B4-BE49-F238E27FC236}">
                  <a16:creationId xmlns:a16="http://schemas.microsoft.com/office/drawing/2014/main" id="{E1979B8A-F866-4563-9561-34AFBCB1A0FD}"/>
                </a:ext>
              </a:extLst>
            </p:cNvPr>
            <p:cNvSpPr txBox="1">
              <a:spLocks noChangeArrowheads="1"/>
            </p:cNvSpPr>
            <p:nvPr/>
          </p:nvSpPr>
          <p:spPr bwMode="auto">
            <a:xfrm>
              <a:off x="4368" y="3484"/>
              <a:ext cx="38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0" u="none" strike="noStrike" kern="1200" cap="none" spc="0" normalizeH="0" baseline="0" noProof="0">
                  <a:ln>
                    <a:noFill/>
                  </a:ln>
                  <a:solidFill>
                    <a:srgbClr val="FF0000"/>
                  </a:solidFill>
                  <a:effectLst/>
                  <a:uLnTx/>
                  <a:uFillTx/>
                  <a:latin typeface="Symbol" panose="05050102010706020507" pitchFamily="18" charset="2"/>
                  <a:ea typeface="ヒラギノ角ゴ Pro W3" pitchFamily="-128" charset="-128"/>
                  <a:cs typeface="+mn-cs"/>
                </a:rPr>
                <a:t>S</a:t>
              </a:r>
              <a:r>
                <a:rPr kumimoji="0" lang="en-US" altLang="zh-CN" sz="1600" b="0" i="0" u="none" strike="noStrike" kern="1200" cap="none" spc="0" normalizeH="0" baseline="-25000" noProof="0">
                  <a:ln>
                    <a:noFill/>
                  </a:ln>
                  <a:solidFill>
                    <a:srgbClr val="FF0000"/>
                  </a:solidFill>
                  <a:effectLst/>
                  <a:uLnTx/>
                  <a:uFillTx/>
                  <a:latin typeface="Symbol" panose="05050102010706020507" pitchFamily="18" charset="2"/>
                  <a:ea typeface="ヒラギノ角ゴ Pro W3" pitchFamily="-128" charset="-128"/>
                  <a:cs typeface="+mn-cs"/>
                </a:rPr>
                <a:t>1</a:t>
              </a:r>
            </a:p>
          </p:txBody>
        </p:sp>
        <p:sp>
          <p:nvSpPr>
            <p:cNvPr id="24589" name="Text Box 81">
              <a:extLst>
                <a:ext uri="{FF2B5EF4-FFF2-40B4-BE49-F238E27FC236}">
                  <a16:creationId xmlns:a16="http://schemas.microsoft.com/office/drawing/2014/main" id="{69B9E09A-C478-45B6-9762-B8C8B9F9FD48}"/>
                </a:ext>
              </a:extLst>
            </p:cNvPr>
            <p:cNvSpPr txBox="1">
              <a:spLocks noChangeArrowheads="1"/>
            </p:cNvSpPr>
            <p:nvPr/>
          </p:nvSpPr>
          <p:spPr bwMode="auto">
            <a:xfrm>
              <a:off x="4608" y="2352"/>
              <a:ext cx="34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1"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C</a:t>
              </a:r>
              <a:r>
                <a:rPr kumimoji="0" lang="en-US" altLang="zh-CN" sz="1600" b="0" i="0" u="none" strike="noStrike" kern="1200" cap="none" spc="0" normalizeH="0" baseline="-25000" noProof="0">
                  <a:ln>
                    <a:noFill/>
                  </a:ln>
                  <a:solidFill>
                    <a:srgbClr val="FF0000"/>
                  </a:solidFill>
                  <a:effectLst/>
                  <a:uLnTx/>
                  <a:uFillTx/>
                  <a:latin typeface="Arial" panose="020B0604020202020204" pitchFamily="34" charset="0"/>
                  <a:ea typeface="ヒラギノ角ゴ Pro W3" pitchFamily="-128" charset="-128"/>
                  <a:cs typeface="+mn-cs"/>
                </a:rPr>
                <a:t>0</a:t>
              </a:r>
            </a:p>
          </p:txBody>
        </p:sp>
        <p:sp>
          <p:nvSpPr>
            <p:cNvPr id="24590" name="Text Box 83">
              <a:extLst>
                <a:ext uri="{FF2B5EF4-FFF2-40B4-BE49-F238E27FC236}">
                  <a16:creationId xmlns:a16="http://schemas.microsoft.com/office/drawing/2014/main" id="{5CAB12D7-CEEA-4EB5-92B6-A45A1CC9C14E}"/>
                </a:ext>
              </a:extLst>
            </p:cNvPr>
            <p:cNvSpPr txBox="1">
              <a:spLocks noChangeArrowheads="1"/>
            </p:cNvSpPr>
            <p:nvPr/>
          </p:nvSpPr>
          <p:spPr bwMode="auto">
            <a:xfrm>
              <a:off x="3504" y="3484"/>
              <a:ext cx="38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0" u="none" strike="noStrike" kern="1200" cap="none" spc="0" normalizeH="0" baseline="0" noProof="0">
                  <a:ln>
                    <a:noFill/>
                  </a:ln>
                  <a:solidFill>
                    <a:srgbClr val="FF0000"/>
                  </a:solidFill>
                  <a:effectLst/>
                  <a:uLnTx/>
                  <a:uFillTx/>
                  <a:latin typeface="Symbol" panose="05050102010706020507" pitchFamily="18" charset="2"/>
                  <a:ea typeface="ヒラギノ角ゴ Pro W3" pitchFamily="-128" charset="-128"/>
                  <a:cs typeface="+mn-cs"/>
                </a:rPr>
                <a:t>S</a:t>
              </a:r>
              <a:r>
                <a:rPr kumimoji="0" lang="en-US" altLang="zh-CN" sz="1600" b="0" i="0" u="none" strike="noStrike" kern="1200" cap="none" spc="0" normalizeH="0" baseline="-25000" noProof="0">
                  <a:ln>
                    <a:noFill/>
                  </a:ln>
                  <a:solidFill>
                    <a:srgbClr val="FF0000"/>
                  </a:solidFill>
                  <a:effectLst/>
                  <a:uLnTx/>
                  <a:uFillTx/>
                  <a:latin typeface="Symbol" panose="05050102010706020507" pitchFamily="18" charset="2"/>
                  <a:ea typeface="ヒラギノ角ゴ Pro W3" pitchFamily="-128" charset="-128"/>
                  <a:cs typeface="+mn-cs"/>
                </a:rPr>
                <a:t>2</a:t>
              </a:r>
            </a:p>
          </p:txBody>
        </p:sp>
        <p:sp>
          <p:nvSpPr>
            <p:cNvPr id="24591" name="Text Box 84">
              <a:extLst>
                <a:ext uri="{FF2B5EF4-FFF2-40B4-BE49-F238E27FC236}">
                  <a16:creationId xmlns:a16="http://schemas.microsoft.com/office/drawing/2014/main" id="{5DFB9389-0446-425A-B4CB-F30ED331CF7E}"/>
                </a:ext>
              </a:extLst>
            </p:cNvPr>
            <p:cNvSpPr txBox="1">
              <a:spLocks noChangeArrowheads="1"/>
            </p:cNvSpPr>
            <p:nvPr/>
          </p:nvSpPr>
          <p:spPr bwMode="auto">
            <a:xfrm>
              <a:off x="2688" y="3484"/>
              <a:ext cx="38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0" u="none" strike="noStrike" kern="1200" cap="none" spc="0" normalizeH="0" baseline="0" noProof="0">
                  <a:ln>
                    <a:noFill/>
                  </a:ln>
                  <a:solidFill>
                    <a:srgbClr val="FF0000"/>
                  </a:solidFill>
                  <a:effectLst/>
                  <a:uLnTx/>
                  <a:uFillTx/>
                  <a:latin typeface="Symbol" panose="05050102010706020507" pitchFamily="18" charset="2"/>
                  <a:ea typeface="ヒラギノ角ゴ Pro W3" pitchFamily="-128" charset="-128"/>
                  <a:cs typeface="+mn-cs"/>
                </a:rPr>
                <a:t>S</a:t>
              </a:r>
              <a:r>
                <a:rPr kumimoji="0" lang="en-US" altLang="zh-CN" sz="1600" b="0" i="0" u="none" strike="noStrike" kern="1200" cap="none" spc="0" normalizeH="0" baseline="-25000" noProof="0">
                  <a:ln>
                    <a:noFill/>
                  </a:ln>
                  <a:solidFill>
                    <a:srgbClr val="FF0000"/>
                  </a:solidFill>
                  <a:effectLst/>
                  <a:uLnTx/>
                  <a:uFillTx/>
                  <a:latin typeface="Symbol" panose="05050102010706020507" pitchFamily="18" charset="2"/>
                  <a:ea typeface="ヒラギノ角ゴ Pro W3" pitchFamily="-128" charset="-128"/>
                  <a:cs typeface="+mn-cs"/>
                </a:rPr>
                <a:t>3</a:t>
              </a:r>
            </a:p>
          </p:txBody>
        </p:sp>
        <p:sp>
          <p:nvSpPr>
            <p:cNvPr id="24592" name="Text Box 85">
              <a:extLst>
                <a:ext uri="{FF2B5EF4-FFF2-40B4-BE49-F238E27FC236}">
                  <a16:creationId xmlns:a16="http://schemas.microsoft.com/office/drawing/2014/main" id="{2B3F3FDF-D619-4702-AF75-56CDAA40000E}"/>
                </a:ext>
              </a:extLst>
            </p:cNvPr>
            <p:cNvSpPr txBox="1">
              <a:spLocks noChangeArrowheads="1"/>
            </p:cNvSpPr>
            <p:nvPr/>
          </p:nvSpPr>
          <p:spPr bwMode="auto">
            <a:xfrm>
              <a:off x="1872" y="3484"/>
              <a:ext cx="38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0" u="none" strike="noStrike" kern="1200" cap="none" spc="0" normalizeH="0" baseline="0" noProof="0">
                  <a:ln>
                    <a:noFill/>
                  </a:ln>
                  <a:solidFill>
                    <a:srgbClr val="FF0000"/>
                  </a:solidFill>
                  <a:effectLst/>
                  <a:uLnTx/>
                  <a:uFillTx/>
                  <a:latin typeface="Symbol" panose="05050102010706020507" pitchFamily="18" charset="2"/>
                  <a:ea typeface="ヒラギノ角ゴ Pro W3" pitchFamily="-128" charset="-128"/>
                  <a:cs typeface="+mn-cs"/>
                </a:rPr>
                <a:t>S</a:t>
              </a:r>
              <a:r>
                <a:rPr kumimoji="0" lang="en-US" altLang="zh-CN" sz="1600" b="0" i="0" u="none" strike="noStrike" kern="1200" cap="none" spc="0" normalizeH="0" baseline="-25000" noProof="0">
                  <a:ln>
                    <a:noFill/>
                  </a:ln>
                  <a:solidFill>
                    <a:srgbClr val="FF0000"/>
                  </a:solidFill>
                  <a:effectLst/>
                  <a:uLnTx/>
                  <a:uFillTx/>
                  <a:latin typeface="Symbol" panose="05050102010706020507" pitchFamily="18" charset="2"/>
                  <a:ea typeface="ヒラギノ角ゴ Pro W3" pitchFamily="-128" charset="-128"/>
                  <a:cs typeface="+mn-cs"/>
                </a:rPr>
                <a:t>4</a:t>
              </a:r>
            </a:p>
          </p:txBody>
        </p:sp>
        <p:sp>
          <p:nvSpPr>
            <p:cNvPr id="24593" name="Text Box 87">
              <a:extLst>
                <a:ext uri="{FF2B5EF4-FFF2-40B4-BE49-F238E27FC236}">
                  <a16:creationId xmlns:a16="http://schemas.microsoft.com/office/drawing/2014/main" id="{8CF09A63-2225-4DB2-9120-E7C9416F99ED}"/>
                </a:ext>
              </a:extLst>
            </p:cNvPr>
            <p:cNvSpPr txBox="1">
              <a:spLocks noChangeArrowheads="1"/>
            </p:cNvSpPr>
            <p:nvPr/>
          </p:nvSpPr>
          <p:spPr bwMode="auto">
            <a:xfrm>
              <a:off x="3928" y="3360"/>
              <a:ext cx="34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1"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C</a:t>
              </a:r>
              <a:r>
                <a:rPr kumimoji="0" lang="en-US" altLang="zh-CN" sz="1600" b="0" i="0" u="none" strike="noStrike" kern="1200" cap="none" spc="0" normalizeH="0" baseline="-25000" noProof="0">
                  <a:ln>
                    <a:noFill/>
                  </a:ln>
                  <a:solidFill>
                    <a:srgbClr val="FF0000"/>
                  </a:solidFill>
                  <a:effectLst/>
                  <a:uLnTx/>
                  <a:uFillTx/>
                  <a:latin typeface="Arial" panose="020B0604020202020204" pitchFamily="34" charset="0"/>
                  <a:ea typeface="ヒラギノ角ゴ Pro W3" pitchFamily="-128" charset="-128"/>
                  <a:cs typeface="+mn-cs"/>
                </a:rPr>
                <a:t>1</a:t>
              </a:r>
            </a:p>
          </p:txBody>
        </p:sp>
        <p:sp>
          <p:nvSpPr>
            <p:cNvPr id="24594" name="Text Box 88">
              <a:extLst>
                <a:ext uri="{FF2B5EF4-FFF2-40B4-BE49-F238E27FC236}">
                  <a16:creationId xmlns:a16="http://schemas.microsoft.com/office/drawing/2014/main" id="{24C643A2-7684-448D-9497-EE7B4BDF1D84}"/>
                </a:ext>
              </a:extLst>
            </p:cNvPr>
            <p:cNvSpPr txBox="1">
              <a:spLocks noChangeArrowheads="1"/>
            </p:cNvSpPr>
            <p:nvPr/>
          </p:nvSpPr>
          <p:spPr bwMode="auto">
            <a:xfrm>
              <a:off x="3120" y="3360"/>
              <a:ext cx="34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1"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C</a:t>
              </a:r>
              <a:r>
                <a:rPr kumimoji="0" lang="en-US" altLang="zh-CN" sz="1600" b="0" i="0" u="none" strike="noStrike" kern="1200" cap="none" spc="0" normalizeH="0" baseline="-25000" noProof="0">
                  <a:ln>
                    <a:noFill/>
                  </a:ln>
                  <a:solidFill>
                    <a:srgbClr val="FF0000"/>
                  </a:solidFill>
                  <a:effectLst/>
                  <a:uLnTx/>
                  <a:uFillTx/>
                  <a:latin typeface="Arial" panose="020B0604020202020204" pitchFamily="34" charset="0"/>
                  <a:ea typeface="ヒラギノ角ゴ Pro W3" pitchFamily="-128" charset="-128"/>
                  <a:cs typeface="+mn-cs"/>
                </a:rPr>
                <a:t>2</a:t>
              </a:r>
            </a:p>
          </p:txBody>
        </p:sp>
        <p:sp>
          <p:nvSpPr>
            <p:cNvPr id="24595" name="Text Box 89">
              <a:extLst>
                <a:ext uri="{FF2B5EF4-FFF2-40B4-BE49-F238E27FC236}">
                  <a16:creationId xmlns:a16="http://schemas.microsoft.com/office/drawing/2014/main" id="{F24DE710-5B40-49AD-BECE-001A5A5D83A5}"/>
                </a:ext>
              </a:extLst>
            </p:cNvPr>
            <p:cNvSpPr txBox="1">
              <a:spLocks noChangeArrowheads="1"/>
            </p:cNvSpPr>
            <p:nvPr/>
          </p:nvSpPr>
          <p:spPr bwMode="auto">
            <a:xfrm>
              <a:off x="2312" y="3360"/>
              <a:ext cx="34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1"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C</a:t>
              </a:r>
              <a:r>
                <a:rPr kumimoji="0" lang="en-US" altLang="zh-CN" sz="1600" b="0" i="0" u="none" strike="noStrike" kern="1200" cap="none" spc="0" normalizeH="0" baseline="-25000" noProof="0">
                  <a:ln>
                    <a:noFill/>
                  </a:ln>
                  <a:solidFill>
                    <a:srgbClr val="FF0000"/>
                  </a:solidFill>
                  <a:effectLst/>
                  <a:uLnTx/>
                  <a:uFillTx/>
                  <a:latin typeface="Arial" panose="020B0604020202020204" pitchFamily="34" charset="0"/>
                  <a:ea typeface="ヒラギノ角ゴ Pro W3" pitchFamily="-128" charset="-128"/>
                  <a:cs typeface="+mn-cs"/>
                </a:rPr>
                <a:t>3</a:t>
              </a:r>
            </a:p>
          </p:txBody>
        </p:sp>
        <p:sp>
          <p:nvSpPr>
            <p:cNvPr id="24596" name="Text Box 90">
              <a:extLst>
                <a:ext uri="{FF2B5EF4-FFF2-40B4-BE49-F238E27FC236}">
                  <a16:creationId xmlns:a16="http://schemas.microsoft.com/office/drawing/2014/main" id="{2A8DDBB2-C7A8-4F73-AB3B-92B0AC6FC16D}"/>
                </a:ext>
              </a:extLst>
            </p:cNvPr>
            <p:cNvSpPr txBox="1">
              <a:spLocks noChangeArrowheads="1"/>
            </p:cNvSpPr>
            <p:nvPr/>
          </p:nvSpPr>
          <p:spPr bwMode="auto">
            <a:xfrm>
              <a:off x="1152" y="3264"/>
              <a:ext cx="34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1"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C</a:t>
              </a:r>
              <a:r>
                <a:rPr kumimoji="0" lang="en-US" altLang="zh-CN" sz="1600" b="0" i="0" u="none" strike="noStrike" kern="1200" cap="none" spc="0" normalizeH="0" baseline="-25000" noProof="0">
                  <a:ln>
                    <a:noFill/>
                  </a:ln>
                  <a:solidFill>
                    <a:srgbClr val="FF0000"/>
                  </a:solidFill>
                  <a:effectLst/>
                  <a:uLnTx/>
                  <a:uFillTx/>
                  <a:latin typeface="Arial" panose="020B0604020202020204" pitchFamily="34" charset="0"/>
                  <a:ea typeface="ヒラギノ角ゴ Pro W3" pitchFamily="-128" charset="-128"/>
                  <a:cs typeface="+mn-cs"/>
                </a:rPr>
                <a:t>4</a:t>
              </a:r>
            </a:p>
          </p:txBody>
        </p:sp>
        <p:sp>
          <p:nvSpPr>
            <p:cNvPr id="24597" name="Text Box 91">
              <a:extLst>
                <a:ext uri="{FF2B5EF4-FFF2-40B4-BE49-F238E27FC236}">
                  <a16:creationId xmlns:a16="http://schemas.microsoft.com/office/drawing/2014/main" id="{B3DFF459-CF89-422A-A3B7-435672582253}"/>
                </a:ext>
              </a:extLst>
            </p:cNvPr>
            <p:cNvSpPr txBox="1">
              <a:spLocks noChangeArrowheads="1"/>
            </p:cNvSpPr>
            <p:nvPr/>
          </p:nvSpPr>
          <p:spPr bwMode="auto">
            <a:xfrm>
              <a:off x="3072" y="1920"/>
              <a:ext cx="52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1"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A</a:t>
              </a:r>
              <a:r>
                <a:rPr kumimoji="0" lang="en-US" altLang="zh-CN" sz="1600" b="0" i="0" u="none" strike="noStrike" kern="1200" cap="none" spc="0" normalizeH="0" baseline="-25000" noProof="0">
                  <a:ln>
                    <a:noFill/>
                  </a:ln>
                  <a:solidFill>
                    <a:srgbClr val="FF0000"/>
                  </a:solidFill>
                  <a:effectLst/>
                  <a:uLnTx/>
                  <a:uFillTx/>
                  <a:latin typeface="Arial" panose="020B0604020202020204" pitchFamily="34" charset="0"/>
                  <a:ea typeface="ヒラギノ角ゴ Pro W3" pitchFamily="-128" charset="-128"/>
                  <a:cs typeface="+mn-cs"/>
                </a:rPr>
                <a:t>2</a:t>
              </a:r>
              <a:r>
                <a:rPr kumimoji="0" lang="en-US" altLang="zh-CN" sz="1600" b="0" i="0"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   </a:t>
              </a:r>
              <a:r>
                <a:rPr kumimoji="0" lang="en-US" altLang="zh-CN" sz="1600" b="0" i="1"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B</a:t>
              </a:r>
              <a:r>
                <a:rPr kumimoji="0" lang="en-US" altLang="zh-CN" sz="1600" b="0" i="0" u="none" strike="noStrike" kern="1200" cap="none" spc="0" normalizeH="0" baseline="-25000" noProof="0">
                  <a:ln>
                    <a:noFill/>
                  </a:ln>
                  <a:solidFill>
                    <a:srgbClr val="FF0000"/>
                  </a:solidFill>
                  <a:effectLst/>
                  <a:uLnTx/>
                  <a:uFillTx/>
                  <a:latin typeface="Arial" panose="020B0604020202020204" pitchFamily="34" charset="0"/>
                  <a:ea typeface="ヒラギノ角ゴ Pro W3" pitchFamily="-128" charset="-128"/>
                  <a:cs typeface="+mn-cs"/>
                </a:rPr>
                <a:t>2</a:t>
              </a:r>
            </a:p>
          </p:txBody>
        </p:sp>
        <p:sp>
          <p:nvSpPr>
            <p:cNvPr id="24598" name="Text Box 92">
              <a:extLst>
                <a:ext uri="{FF2B5EF4-FFF2-40B4-BE49-F238E27FC236}">
                  <a16:creationId xmlns:a16="http://schemas.microsoft.com/office/drawing/2014/main" id="{1B381841-7CEF-440E-851F-5EEAF08FD7D8}"/>
                </a:ext>
              </a:extLst>
            </p:cNvPr>
            <p:cNvSpPr txBox="1">
              <a:spLocks noChangeArrowheads="1"/>
            </p:cNvSpPr>
            <p:nvPr/>
          </p:nvSpPr>
          <p:spPr bwMode="auto">
            <a:xfrm>
              <a:off x="2239" y="1920"/>
              <a:ext cx="52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1"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A</a:t>
              </a:r>
              <a:r>
                <a:rPr kumimoji="0" lang="en-US" altLang="zh-CN" sz="1600" b="0" i="0" u="none" strike="noStrike" kern="1200" cap="none" spc="0" normalizeH="0" baseline="-25000" noProof="0">
                  <a:ln>
                    <a:noFill/>
                  </a:ln>
                  <a:solidFill>
                    <a:srgbClr val="FF0000"/>
                  </a:solidFill>
                  <a:effectLst/>
                  <a:uLnTx/>
                  <a:uFillTx/>
                  <a:latin typeface="Arial" panose="020B0604020202020204" pitchFamily="34" charset="0"/>
                  <a:ea typeface="ヒラギノ角ゴ Pro W3" pitchFamily="-128" charset="-128"/>
                  <a:cs typeface="+mn-cs"/>
                </a:rPr>
                <a:t>3</a:t>
              </a:r>
              <a:r>
                <a:rPr kumimoji="0" lang="en-US" altLang="zh-CN" sz="1600" b="0" i="0"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   </a:t>
              </a:r>
              <a:r>
                <a:rPr kumimoji="0" lang="en-US" altLang="zh-CN" sz="1600" b="0" i="1"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B</a:t>
              </a:r>
              <a:r>
                <a:rPr kumimoji="0" lang="en-US" altLang="zh-CN" sz="1600" b="0" i="0" u="none" strike="noStrike" kern="1200" cap="none" spc="0" normalizeH="0" baseline="-25000" noProof="0">
                  <a:ln>
                    <a:noFill/>
                  </a:ln>
                  <a:solidFill>
                    <a:srgbClr val="FF0000"/>
                  </a:solidFill>
                  <a:effectLst/>
                  <a:uLnTx/>
                  <a:uFillTx/>
                  <a:latin typeface="Arial" panose="020B0604020202020204" pitchFamily="34" charset="0"/>
                  <a:ea typeface="ヒラギノ角ゴ Pro W3" pitchFamily="-128" charset="-128"/>
                  <a:cs typeface="+mn-cs"/>
                </a:rPr>
                <a:t>3</a:t>
              </a:r>
            </a:p>
          </p:txBody>
        </p:sp>
        <p:sp>
          <p:nvSpPr>
            <p:cNvPr id="24599" name="Text Box 93">
              <a:extLst>
                <a:ext uri="{FF2B5EF4-FFF2-40B4-BE49-F238E27FC236}">
                  <a16:creationId xmlns:a16="http://schemas.microsoft.com/office/drawing/2014/main" id="{E70E86DC-2963-4DA2-8513-160207A01CF8}"/>
                </a:ext>
              </a:extLst>
            </p:cNvPr>
            <p:cNvSpPr txBox="1">
              <a:spLocks noChangeArrowheads="1"/>
            </p:cNvSpPr>
            <p:nvPr/>
          </p:nvSpPr>
          <p:spPr bwMode="auto">
            <a:xfrm>
              <a:off x="1406" y="1920"/>
              <a:ext cx="52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1"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A</a:t>
              </a:r>
              <a:r>
                <a:rPr kumimoji="0" lang="en-US" altLang="zh-CN" sz="1600" b="0" i="0" u="none" strike="noStrike" kern="1200" cap="none" spc="0" normalizeH="0" baseline="-25000" noProof="0">
                  <a:ln>
                    <a:noFill/>
                  </a:ln>
                  <a:solidFill>
                    <a:srgbClr val="FF0000"/>
                  </a:solidFill>
                  <a:effectLst/>
                  <a:uLnTx/>
                  <a:uFillTx/>
                  <a:latin typeface="Arial" panose="020B0604020202020204" pitchFamily="34" charset="0"/>
                  <a:ea typeface="ヒラギノ角ゴ Pro W3" pitchFamily="-128" charset="-128"/>
                  <a:cs typeface="+mn-cs"/>
                </a:rPr>
                <a:t>4</a:t>
              </a:r>
              <a:r>
                <a:rPr kumimoji="0" lang="en-US" altLang="zh-CN" sz="1600" b="0" i="0"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   </a:t>
              </a:r>
              <a:r>
                <a:rPr kumimoji="0" lang="en-US" altLang="zh-CN" sz="1600" b="0" i="1"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B</a:t>
              </a:r>
              <a:r>
                <a:rPr kumimoji="0" lang="en-US" altLang="zh-CN" sz="1600" b="0" i="0" u="none" strike="noStrike" kern="1200" cap="none" spc="0" normalizeH="0" baseline="-25000" noProof="0">
                  <a:ln>
                    <a:noFill/>
                  </a:ln>
                  <a:solidFill>
                    <a:srgbClr val="FF0000"/>
                  </a:solidFill>
                  <a:effectLst/>
                  <a:uLnTx/>
                  <a:uFillTx/>
                  <a:latin typeface="Arial" panose="020B0604020202020204" pitchFamily="34" charset="0"/>
                  <a:ea typeface="ヒラギノ角ゴ Pro W3" pitchFamily="-128" charset="-128"/>
                  <a:cs typeface="+mn-cs"/>
                </a:rPr>
                <a:t>4</a:t>
              </a:r>
            </a:p>
          </p:txBody>
        </p:sp>
      </p:grpSp>
      <p:sp>
        <p:nvSpPr>
          <p:cNvPr id="114783" name="Text Box 95">
            <a:extLst>
              <a:ext uri="{FF2B5EF4-FFF2-40B4-BE49-F238E27FC236}">
                <a16:creationId xmlns:a16="http://schemas.microsoft.com/office/drawing/2014/main" id="{57212A42-E2F7-4334-92C4-58193528EE80}"/>
              </a:ext>
            </a:extLst>
          </p:cNvPr>
          <p:cNvSpPr txBox="1">
            <a:spLocks noChangeArrowheads="1"/>
          </p:cNvSpPr>
          <p:nvPr/>
        </p:nvSpPr>
        <p:spPr bwMode="auto">
          <a:xfrm>
            <a:off x="1066800" y="5334000"/>
            <a:ext cx="7467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20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The output carry (</a:t>
            </a:r>
            <a:r>
              <a:rPr kumimoji="0" lang="en-US" altLang="zh-CN" sz="2000" b="0" i="1"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C</a:t>
            </a:r>
            <a:r>
              <a:rPr kumimoji="0" lang="en-US" altLang="zh-CN" sz="2000" b="0" i="0" u="none" strike="noStrike" kern="1200" cap="none" spc="0" normalizeH="0" baseline="-25000" noProof="0">
                <a:ln>
                  <a:noFill/>
                </a:ln>
                <a:solidFill>
                  <a:srgbClr val="000000"/>
                </a:solidFill>
                <a:effectLst/>
                <a:uLnTx/>
                <a:uFillTx/>
                <a:latin typeface="Times New Roman" panose="02020603050405020304" pitchFamily="18" charset="0"/>
                <a:ea typeface="ヒラギノ角ゴ Pro W3" pitchFamily="-128" charset="-128"/>
                <a:cs typeface="+mn-cs"/>
              </a:rPr>
              <a:t>4</a:t>
            </a:r>
            <a:r>
              <a:rPr kumimoji="0" lang="en-US" altLang="zh-CN" sz="20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 is not ready until it propagates through all of the full adders. This is called </a:t>
            </a:r>
            <a:r>
              <a:rPr kumimoji="0" lang="en-US" altLang="zh-CN" sz="2000" b="0" i="1"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ripple carry</a:t>
            </a:r>
            <a:r>
              <a:rPr kumimoji="0" lang="en-US" altLang="zh-CN" sz="20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 delaying the addition process.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14783"/>
                                        </p:tgtEl>
                                        <p:attrNameLst>
                                          <p:attrName>style.visibility</p:attrName>
                                        </p:attrNameLst>
                                      </p:cBhvr>
                                      <p:to>
                                        <p:strVal val="visible"/>
                                      </p:to>
                                    </p:set>
                                    <p:animEffect transition="in" filter="fade">
                                      <p:cBhvr>
                                        <p:cTn id="7" dur="1000"/>
                                        <p:tgtEl>
                                          <p:spTgt spid="114783"/>
                                        </p:tgtEl>
                                      </p:cBhvr>
                                    </p:animEffect>
                                    <p:anim calcmode="lin" valueType="num">
                                      <p:cBhvr>
                                        <p:cTn id="8" dur="1000" fill="hold"/>
                                        <p:tgtEl>
                                          <p:spTgt spid="114783"/>
                                        </p:tgtEl>
                                        <p:attrNameLst>
                                          <p:attrName>ppt_x</p:attrName>
                                        </p:attrNameLst>
                                      </p:cBhvr>
                                      <p:tavLst>
                                        <p:tav tm="0">
                                          <p:val>
                                            <p:strVal val="#ppt_x"/>
                                          </p:val>
                                        </p:tav>
                                        <p:tav tm="100000">
                                          <p:val>
                                            <p:strVal val="#ppt_x"/>
                                          </p:val>
                                        </p:tav>
                                      </p:tavLst>
                                    </p:anim>
                                    <p:anim calcmode="lin" valueType="num">
                                      <p:cBhvr>
                                        <p:cTn id="9" dur="900" decel="100000" fill="hold"/>
                                        <p:tgtEl>
                                          <p:spTgt spid="11478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478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83"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a:extLst>
              <a:ext uri="{FF2B5EF4-FFF2-40B4-BE49-F238E27FC236}">
                <a16:creationId xmlns:a16="http://schemas.microsoft.com/office/drawing/2014/main" id="{FF059B2A-8265-47A7-AD59-6277C304E2F5}"/>
              </a:ext>
            </a:extLst>
          </p:cNvPr>
          <p:cNvSpPr>
            <a:spLocks noChangeArrowheads="1"/>
          </p:cNvSpPr>
          <p:nvPr/>
        </p:nvSpPr>
        <p:spPr bwMode="auto">
          <a:xfrm>
            <a:off x="0" y="0"/>
            <a:ext cx="9144000" cy="6858000"/>
          </a:xfrm>
          <a:prstGeom prst="rect">
            <a:avLst/>
          </a:prstGeom>
          <a:solidFill>
            <a:srgbClr val="FFFF99"/>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190467" name="Text Box 3">
            <a:extLst>
              <a:ext uri="{FF2B5EF4-FFF2-40B4-BE49-F238E27FC236}">
                <a16:creationId xmlns:a16="http://schemas.microsoft.com/office/drawing/2014/main" id="{4AF25AC3-CCF3-4570-9C38-8C795397FC3C}"/>
              </a:ext>
            </a:extLst>
          </p:cNvPr>
          <p:cNvSpPr txBox="1">
            <a:spLocks noChangeArrowheads="1"/>
          </p:cNvSpPr>
          <p:nvPr/>
        </p:nvSpPr>
        <p:spPr bwMode="auto">
          <a:xfrm>
            <a:off x="914400" y="1752600"/>
            <a:ext cx="7467600"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spcBef>
                <a:spcPct val="50000"/>
              </a:spcBef>
            </a:pPr>
            <a:r>
              <a:rPr lang="en-US" altLang="zh-CN">
                <a:solidFill>
                  <a:schemeClr val="tx2"/>
                </a:solidFill>
              </a:rPr>
              <a:t>10. The 74LS280 can generate even or odd parity. It can also be used as </a:t>
            </a:r>
          </a:p>
          <a:p>
            <a:pPr eaLnBrk="1" hangingPunct="1">
              <a:spcBef>
                <a:spcPct val="50000"/>
              </a:spcBef>
            </a:pPr>
            <a:r>
              <a:rPr lang="en-US" altLang="zh-CN">
                <a:solidFill>
                  <a:schemeClr val="tx2"/>
                </a:solidFill>
              </a:rPr>
              <a:t>	a. an adder </a:t>
            </a:r>
            <a:endParaRPr lang="en-US" altLang="zh-CN" baseline="30000">
              <a:solidFill>
                <a:schemeClr val="tx2"/>
              </a:solidFill>
            </a:endParaRPr>
          </a:p>
          <a:p>
            <a:pPr eaLnBrk="1" hangingPunct="1">
              <a:spcBef>
                <a:spcPct val="50000"/>
              </a:spcBef>
            </a:pPr>
            <a:r>
              <a:rPr lang="en-US" altLang="zh-CN">
                <a:solidFill>
                  <a:schemeClr val="tx2"/>
                </a:solidFill>
              </a:rPr>
              <a:t>	b. a parity tester </a:t>
            </a:r>
          </a:p>
          <a:p>
            <a:pPr eaLnBrk="1" hangingPunct="1">
              <a:spcBef>
                <a:spcPct val="50000"/>
              </a:spcBef>
            </a:pPr>
            <a:r>
              <a:rPr lang="en-US" altLang="zh-CN">
                <a:solidFill>
                  <a:schemeClr val="tx2"/>
                </a:solidFill>
              </a:rPr>
              <a:t>	c. a MUX</a:t>
            </a:r>
          </a:p>
          <a:p>
            <a:pPr eaLnBrk="1" hangingPunct="1">
              <a:spcBef>
                <a:spcPct val="50000"/>
              </a:spcBef>
            </a:pPr>
            <a:r>
              <a:rPr lang="en-US" altLang="zh-CN">
                <a:solidFill>
                  <a:schemeClr val="tx2"/>
                </a:solidFill>
              </a:rPr>
              <a:t>	d. an encoder</a:t>
            </a:r>
          </a:p>
          <a:p>
            <a:pPr eaLnBrk="1" hangingPunct="1">
              <a:spcBef>
                <a:spcPct val="50000"/>
              </a:spcBef>
            </a:pPr>
            <a:endParaRPr lang="zh-CN" altLang="en-US">
              <a:solidFill>
                <a:schemeClr val="tx2"/>
              </a:solidFill>
            </a:endParaRPr>
          </a:p>
        </p:txBody>
      </p:sp>
      <p:sp>
        <p:nvSpPr>
          <p:cNvPr id="190468" name="Text Box 4">
            <a:extLst>
              <a:ext uri="{FF2B5EF4-FFF2-40B4-BE49-F238E27FC236}">
                <a16:creationId xmlns:a16="http://schemas.microsoft.com/office/drawing/2014/main" id="{6858D0E5-88BA-498F-9920-F046C18353D4}"/>
              </a:ext>
            </a:extLst>
          </p:cNvPr>
          <p:cNvSpPr txBox="1">
            <a:spLocks noChangeArrowheads="1"/>
          </p:cNvSpPr>
          <p:nvPr/>
        </p:nvSpPr>
        <p:spPr bwMode="auto">
          <a:xfrm>
            <a:off x="7239000" y="6507163"/>
            <a:ext cx="2438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spcBef>
                <a:spcPct val="50000"/>
              </a:spcBef>
            </a:pPr>
            <a:r>
              <a:rPr lang="en-US" altLang="zh-CN" sz="1200">
                <a:solidFill>
                  <a:srgbClr val="996633"/>
                </a:solidFill>
              </a:rPr>
              <a:t>© 2008 Pearson Education</a:t>
            </a:r>
          </a:p>
        </p:txBody>
      </p:sp>
      <p:sp>
        <p:nvSpPr>
          <p:cNvPr id="190469" name="WordArt 5" descr="White marble">
            <a:extLst>
              <a:ext uri="{FF2B5EF4-FFF2-40B4-BE49-F238E27FC236}">
                <a16:creationId xmlns:a16="http://schemas.microsoft.com/office/drawing/2014/main" id="{B08F5B9B-9D90-4873-B7CA-C2F7C5A014BB}"/>
              </a:ext>
            </a:extLst>
          </p:cNvPr>
          <p:cNvSpPr>
            <a:spLocks noChangeArrowheads="1" noChangeShapeType="1" noTextEdit="1"/>
          </p:cNvSpPr>
          <p:nvPr/>
        </p:nvSpPr>
        <p:spPr bwMode="auto">
          <a:xfrm>
            <a:off x="3886200" y="381000"/>
            <a:ext cx="1371600" cy="4572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altLang="zh-CN" sz="3600" kern="10">
                <a:ln w="9525">
                  <a:round/>
                  <a:headEnd/>
                  <a:tailEnd/>
                </a:ln>
                <a:blipFill dpi="0" rotWithShape="0">
                  <a:blip r:embed="rId3"/>
                  <a:srcRect/>
                  <a:tile tx="0" ty="0" sx="100000" sy="100000" flip="none" algn="tl"/>
                </a:blipFill>
                <a:cs typeface="Times New Roman" panose="02020603050405020304" pitchFamily="18" charset="0"/>
              </a:rPr>
              <a:t>Quiz</a:t>
            </a:r>
            <a:endParaRPr lang="zh-CN" altLang="en-US" sz="3600" kern="10">
              <a:ln w="9525">
                <a:round/>
                <a:headEnd/>
                <a:tailEnd/>
              </a:ln>
              <a:blipFill dpi="0" rotWithShape="0">
                <a:blip r:embed="rId3"/>
                <a:srcRect/>
                <a:tile tx="0" ty="0" sx="100000" sy="100000" flip="none" algn="tl"/>
              </a:blipFill>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1">
            <a:extLst>
              <a:ext uri="{FF2B5EF4-FFF2-40B4-BE49-F238E27FC236}">
                <a16:creationId xmlns:a16="http://schemas.microsoft.com/office/drawing/2014/main" id="{DF5AAEB2-CD83-409E-ACAD-108923AF0636}"/>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zh-CN" altLang="en-US"/>
          </a:p>
        </p:txBody>
      </p:sp>
      <p:pic>
        <p:nvPicPr>
          <p:cNvPr id="26627" name="Picture 6" descr="fg06_00800">
            <a:extLst>
              <a:ext uri="{FF2B5EF4-FFF2-40B4-BE49-F238E27FC236}">
                <a16:creationId xmlns:a16="http://schemas.microsoft.com/office/drawing/2014/main" id="{E5424085-894F-4734-88D5-D6A609D7294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2667000"/>
            <a:ext cx="5448300" cy="3268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文本框 5">
            <a:extLst>
              <a:ext uri="{FF2B5EF4-FFF2-40B4-BE49-F238E27FC236}">
                <a16:creationId xmlns:a16="http://schemas.microsoft.com/office/drawing/2014/main" id="{B45D4C3A-AE74-4A52-B7BA-68EFED1B1754}"/>
              </a:ext>
            </a:extLst>
          </p:cNvPr>
          <p:cNvSpPr txBox="1">
            <a:spLocks noChangeArrowheads="1"/>
          </p:cNvSpPr>
          <p:nvPr/>
        </p:nvSpPr>
        <p:spPr bwMode="auto">
          <a:xfrm>
            <a:off x="439738" y="1512888"/>
            <a:ext cx="82470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Determine the sum generated by the 3-bit parallel adder in the following figure and show the intermediate carries when the binary numbers 101 and 011 are being added.</a:t>
            </a:r>
            <a:endParaRPr kumimoji="0" lang="zh-CN" altLang="en-US" sz="2400" b="0" i="0" u="none" strike="noStrike" kern="1200" cap="none" spc="0" normalizeH="0" baseline="0" noProof="0">
              <a:ln>
                <a:noFill/>
              </a:ln>
              <a:solidFill>
                <a:srgbClr val="000000"/>
              </a:solidFill>
              <a:effectLst/>
              <a:uLnTx/>
              <a:uFillTx/>
              <a:latin typeface="Times New Roman" panose="02020603050405020304" pitchFamily="18" charset="0"/>
              <a:cs typeface="+mn-cs"/>
            </a:endParaRPr>
          </a:p>
        </p:txBody>
      </p:sp>
      <p:sp>
        <p:nvSpPr>
          <p:cNvPr id="7" name="矩形 6">
            <a:extLst>
              <a:ext uri="{FF2B5EF4-FFF2-40B4-BE49-F238E27FC236}">
                <a16:creationId xmlns:a16="http://schemas.microsoft.com/office/drawing/2014/main" id="{72D43E2F-6F67-4785-B4DC-6CA530A3A5C3}"/>
              </a:ext>
            </a:extLst>
          </p:cNvPr>
          <p:cNvSpPr>
            <a:spLocks noChangeArrowheads="1"/>
          </p:cNvSpPr>
          <p:nvPr/>
        </p:nvSpPr>
        <p:spPr bwMode="auto">
          <a:xfrm>
            <a:off x="6248400" y="5588000"/>
            <a:ext cx="304800" cy="381000"/>
          </a:xfrm>
          <a:prstGeom prst="rect">
            <a:avLst/>
          </a:prstGeom>
          <a:solidFill>
            <a:srgbClr val="FFFFFF"/>
          </a:solidFill>
          <a:ln w="9525" algn="ctr">
            <a:solidFill>
              <a:srgbClr val="FFFFFF"/>
            </a:solidFill>
            <a:round/>
            <a:headEnd/>
            <a:tailEnd/>
          </a:ln>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Times New Roman" panose="02020603050405020304" pitchFamily="18" charset="0"/>
              <a:cs typeface="+mn-cs"/>
            </a:endParaRPr>
          </a:p>
        </p:txBody>
      </p:sp>
      <p:sp>
        <p:nvSpPr>
          <p:cNvPr id="8" name="矩形 7">
            <a:extLst>
              <a:ext uri="{FF2B5EF4-FFF2-40B4-BE49-F238E27FC236}">
                <a16:creationId xmlns:a16="http://schemas.microsoft.com/office/drawing/2014/main" id="{88F52CC1-35AC-4A01-A88E-F01B08B8CD96}"/>
              </a:ext>
            </a:extLst>
          </p:cNvPr>
          <p:cNvSpPr>
            <a:spLocks noChangeArrowheads="1"/>
          </p:cNvSpPr>
          <p:nvPr/>
        </p:nvSpPr>
        <p:spPr bwMode="auto">
          <a:xfrm>
            <a:off x="5791200" y="4964113"/>
            <a:ext cx="304800" cy="381000"/>
          </a:xfrm>
          <a:prstGeom prst="rect">
            <a:avLst/>
          </a:prstGeom>
          <a:solidFill>
            <a:srgbClr val="FFFFFF"/>
          </a:solidFill>
          <a:ln w="9525" algn="ctr">
            <a:solidFill>
              <a:srgbClr val="FFFFFF"/>
            </a:solidFill>
            <a:round/>
            <a:headEnd/>
            <a:tailEnd/>
          </a:ln>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Times New Roman" panose="02020603050405020304" pitchFamily="18" charset="0"/>
              <a:cs typeface="+mn-cs"/>
            </a:endParaRPr>
          </a:p>
        </p:txBody>
      </p:sp>
      <p:sp>
        <p:nvSpPr>
          <p:cNvPr id="9" name="矩形 8">
            <a:extLst>
              <a:ext uri="{FF2B5EF4-FFF2-40B4-BE49-F238E27FC236}">
                <a16:creationId xmlns:a16="http://schemas.microsoft.com/office/drawing/2014/main" id="{9DA3A221-7723-45F4-81D2-52FDC28E67C2}"/>
              </a:ext>
            </a:extLst>
          </p:cNvPr>
          <p:cNvSpPr>
            <a:spLocks noChangeArrowheads="1"/>
          </p:cNvSpPr>
          <p:nvPr/>
        </p:nvSpPr>
        <p:spPr bwMode="auto">
          <a:xfrm>
            <a:off x="4419600" y="5530850"/>
            <a:ext cx="304800" cy="381000"/>
          </a:xfrm>
          <a:prstGeom prst="rect">
            <a:avLst/>
          </a:prstGeom>
          <a:solidFill>
            <a:srgbClr val="FFFFFF"/>
          </a:solidFill>
          <a:ln w="9525" algn="ctr">
            <a:solidFill>
              <a:srgbClr val="FFFFFF"/>
            </a:solidFill>
            <a:round/>
            <a:headEnd/>
            <a:tailEnd/>
          </a:ln>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Times New Roman" panose="02020603050405020304" pitchFamily="18" charset="0"/>
              <a:cs typeface="+mn-cs"/>
            </a:endParaRPr>
          </a:p>
        </p:txBody>
      </p:sp>
      <p:sp>
        <p:nvSpPr>
          <p:cNvPr id="10" name="矩形 9">
            <a:extLst>
              <a:ext uri="{FF2B5EF4-FFF2-40B4-BE49-F238E27FC236}">
                <a16:creationId xmlns:a16="http://schemas.microsoft.com/office/drawing/2014/main" id="{BF055553-3240-4C07-AC51-510A7145A665}"/>
              </a:ext>
            </a:extLst>
          </p:cNvPr>
          <p:cNvSpPr>
            <a:spLocks noChangeArrowheads="1"/>
          </p:cNvSpPr>
          <p:nvPr/>
        </p:nvSpPr>
        <p:spPr bwMode="auto">
          <a:xfrm>
            <a:off x="4038600" y="4964113"/>
            <a:ext cx="304800" cy="381000"/>
          </a:xfrm>
          <a:prstGeom prst="rect">
            <a:avLst/>
          </a:prstGeom>
          <a:solidFill>
            <a:srgbClr val="FFFFFF"/>
          </a:solidFill>
          <a:ln w="9525" algn="ctr">
            <a:solidFill>
              <a:srgbClr val="FFFFFF"/>
            </a:solidFill>
            <a:round/>
            <a:headEnd/>
            <a:tailEnd/>
          </a:ln>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Times New Roman" panose="02020603050405020304" pitchFamily="18" charset="0"/>
              <a:cs typeface="+mn-cs"/>
            </a:endParaRPr>
          </a:p>
        </p:txBody>
      </p:sp>
      <p:sp>
        <p:nvSpPr>
          <p:cNvPr id="11" name="矩形 10">
            <a:extLst>
              <a:ext uri="{FF2B5EF4-FFF2-40B4-BE49-F238E27FC236}">
                <a16:creationId xmlns:a16="http://schemas.microsoft.com/office/drawing/2014/main" id="{DFFEE0F9-701B-4C7C-AF2B-F581B1A318C8}"/>
              </a:ext>
            </a:extLst>
          </p:cNvPr>
          <p:cNvSpPr>
            <a:spLocks noChangeArrowheads="1"/>
          </p:cNvSpPr>
          <p:nvPr/>
        </p:nvSpPr>
        <p:spPr bwMode="auto">
          <a:xfrm>
            <a:off x="2781300" y="5570538"/>
            <a:ext cx="304800" cy="381000"/>
          </a:xfrm>
          <a:prstGeom prst="rect">
            <a:avLst/>
          </a:prstGeom>
          <a:solidFill>
            <a:srgbClr val="FFFFFF"/>
          </a:solidFill>
          <a:ln w="9525" algn="ctr">
            <a:solidFill>
              <a:srgbClr val="FFFFFF"/>
            </a:solidFill>
            <a:round/>
            <a:headEnd/>
            <a:tailEnd/>
          </a:ln>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Times New Roman" panose="02020603050405020304" pitchFamily="18" charset="0"/>
              <a:cs typeface="+mn-cs"/>
            </a:endParaRPr>
          </a:p>
        </p:txBody>
      </p:sp>
      <p:sp>
        <p:nvSpPr>
          <p:cNvPr id="12" name="矩形 11">
            <a:extLst>
              <a:ext uri="{FF2B5EF4-FFF2-40B4-BE49-F238E27FC236}">
                <a16:creationId xmlns:a16="http://schemas.microsoft.com/office/drawing/2014/main" id="{43017DAA-E738-4847-801F-1D8B8F05BA2C}"/>
              </a:ext>
            </a:extLst>
          </p:cNvPr>
          <p:cNvSpPr>
            <a:spLocks noChangeArrowheads="1"/>
          </p:cNvSpPr>
          <p:nvPr/>
        </p:nvSpPr>
        <p:spPr bwMode="auto">
          <a:xfrm>
            <a:off x="2057400" y="5576888"/>
            <a:ext cx="304800" cy="381000"/>
          </a:xfrm>
          <a:prstGeom prst="rect">
            <a:avLst/>
          </a:prstGeom>
          <a:solidFill>
            <a:srgbClr val="FFFFFF"/>
          </a:solidFill>
          <a:ln w="9525" algn="ctr">
            <a:solidFill>
              <a:srgbClr val="FFFFFF"/>
            </a:solidFill>
            <a:round/>
            <a:headEnd/>
            <a:tailEnd/>
          </a:ln>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Times New Roman" panose="02020603050405020304"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内容占位符 2">
            <a:extLst>
              <a:ext uri="{FF2B5EF4-FFF2-40B4-BE49-F238E27FC236}">
                <a16:creationId xmlns:a16="http://schemas.microsoft.com/office/drawing/2014/main" id="{67430DBC-3826-4D5C-97D4-74919173630B}"/>
              </a:ext>
            </a:extLst>
          </p:cNvPr>
          <p:cNvSpPr>
            <a:spLocks noGrp="1" noChangeArrowheads="1"/>
          </p:cNvSpPr>
          <p:nvPr>
            <p:ph idx="4294967295"/>
          </p:nvPr>
        </p:nvSpPr>
        <p:spPr bwMode="auto">
          <a:xfrm>
            <a:off x="457200" y="533400"/>
            <a:ext cx="82296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2000"/>
              <a:t>A voting system using full-adders and parallel binary adders. </a:t>
            </a:r>
            <a:endParaRPr lang="zh-CN" altLang="en-US" sz="2000"/>
          </a:p>
        </p:txBody>
      </p:sp>
      <p:pic>
        <p:nvPicPr>
          <p:cNvPr id="32771" name="Picture 6" descr="fg06_01400">
            <a:extLst>
              <a:ext uri="{FF2B5EF4-FFF2-40B4-BE49-F238E27FC236}">
                <a16:creationId xmlns:a16="http://schemas.microsoft.com/office/drawing/2014/main" id="{9ECA28CD-FBA7-496C-A1A3-D27E7C60FD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5136"/>
          <a:stretch>
            <a:fillRect/>
          </a:stretch>
        </p:blipFill>
        <p:spPr bwMode="auto">
          <a:xfrm>
            <a:off x="1295400" y="990600"/>
            <a:ext cx="6400800" cy="518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a:extLst>
              <a:ext uri="{FF2B5EF4-FFF2-40B4-BE49-F238E27FC236}">
                <a16:creationId xmlns:a16="http://schemas.microsoft.com/office/drawing/2014/main" id="{5C6A3F08-8AB3-4F91-AC0F-457F75FB35B7}"/>
              </a:ext>
            </a:extLst>
          </p:cNvPr>
          <p:cNvSpPr>
            <a:spLocks noGrp="1" noChangeArrowheads="1"/>
          </p:cNvSpPr>
          <p:nvPr>
            <p:ph type="title"/>
          </p:nvPr>
        </p:nvSpPr>
        <p:spPr/>
        <p:txBody>
          <a:bodyPr>
            <a:normAutofit fontScale="90000"/>
          </a:bodyPr>
          <a:lstStyle/>
          <a:p>
            <a:pPr eaLnBrk="1" fontAlgn="auto" hangingPunct="1">
              <a:spcAft>
                <a:spcPts val="0"/>
              </a:spcAft>
              <a:defRPr/>
            </a:pPr>
            <a:r>
              <a:rPr lang="en-US" altLang="zh-CN" sz="4000">
                <a:ea typeface="宋体" pitchFamily="2" charset="-122"/>
              </a:rPr>
              <a:t>6.3 Ripple Carry Versus Look-Ahead Carry Adders</a:t>
            </a:r>
          </a:p>
        </p:txBody>
      </p:sp>
      <p:sp>
        <p:nvSpPr>
          <p:cNvPr id="2" name="Rectangle 3">
            <a:extLst>
              <a:ext uri="{FF2B5EF4-FFF2-40B4-BE49-F238E27FC236}">
                <a16:creationId xmlns:a16="http://schemas.microsoft.com/office/drawing/2014/main" id="{AEA51D3B-84F2-4FE7-B8B5-088625E933AE}"/>
              </a:ext>
            </a:extLst>
          </p:cNvPr>
          <p:cNvSpPr>
            <a:spLocks noGrp="1"/>
          </p:cNvSpPr>
          <p:nvPr>
            <p:ph idx="1"/>
          </p:nvPr>
        </p:nvSpPr>
        <p:spPr>
          <a:xfrm>
            <a:off x="685800" y="1981200"/>
            <a:ext cx="7989888" cy="4114800"/>
          </a:xfrm>
        </p:spPr>
        <p:txBody>
          <a:bodyPr/>
          <a:lstStyle/>
          <a:p>
            <a:pPr eaLnBrk="1" hangingPunct="1"/>
            <a:r>
              <a:rPr lang="en-US" altLang="zh-CN" sz="2800"/>
              <a:t>Ripple carry adder: the carry output of each full-adder is connected to the carry input of the next higher-order stage.</a:t>
            </a:r>
          </a:p>
          <a:p>
            <a:pPr lvl="1" eaLnBrk="1" hangingPunct="1"/>
            <a:r>
              <a:rPr lang="en-US" altLang="zh-CN"/>
              <a:t>Time delay</a:t>
            </a:r>
          </a:p>
          <a:p>
            <a:pPr eaLnBrk="1" hangingPunct="1"/>
            <a:r>
              <a:rPr lang="en-US" altLang="zh-CN" sz="2800"/>
              <a:t>The look-ahead carry adder: anticipates the output carry of each stage, and based on the inputs, produces the output carry by either carry generation or carry propagation.</a:t>
            </a:r>
          </a:p>
        </p:txBody>
      </p:sp>
      <p:sp>
        <p:nvSpPr>
          <p:cNvPr id="33796" name="Slide Number Placeholder 5">
            <a:extLst>
              <a:ext uri="{FF2B5EF4-FFF2-40B4-BE49-F238E27FC236}">
                <a16:creationId xmlns:a16="http://schemas.microsoft.com/office/drawing/2014/main" id="{2D6C0042-AFF8-4E96-926D-D51439E0CD1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EC18741-41A0-43A8-9330-1342C1A676F0}" type="slidenum">
              <a:rPr kumimoji="0" lang="zh-CN" altLang="en-US" sz="1200" b="0" i="0" u="none" strike="noStrike" kern="1200" cap="none" spc="0" normalizeH="0" baseline="0" noProof="0" smtClean="0">
                <a:ln>
                  <a:noFill/>
                </a:ln>
                <a:solidFill>
                  <a:srgbClr val="42424F"/>
                </a:solidFill>
                <a:effectLst/>
                <a:uLnTx/>
                <a:uFillTx/>
                <a:latin typeface="Times"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zh-CN" sz="1200" b="0" i="0" u="none" strike="noStrike" kern="1200" cap="none" spc="0" normalizeH="0" baseline="0" noProof="0">
              <a:ln>
                <a:noFill/>
              </a:ln>
              <a:solidFill>
                <a:srgbClr val="42424F"/>
              </a:solidFill>
              <a:effectLst/>
              <a:uLnTx/>
              <a:uFillTx/>
              <a:latin typeface="Times" panose="02020603050405020304" pitchFamily="18" charset="0"/>
              <a:ea typeface="宋体" panose="02010600030101010101" pitchFamily="2" charset="-122"/>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a:extLst>
              <a:ext uri="{FF2B5EF4-FFF2-40B4-BE49-F238E27FC236}">
                <a16:creationId xmlns:a16="http://schemas.microsoft.com/office/drawing/2014/main" id="{2BBC6018-9EE3-463E-89BF-3FA95A2AB673}"/>
              </a:ext>
            </a:extLst>
          </p:cNvPr>
          <p:cNvSpPr>
            <a:spLocks noGrp="1" noChangeArrowheads="1"/>
          </p:cNvSpPr>
          <p:nvPr>
            <p:ph type="title"/>
          </p:nvPr>
        </p:nvSpPr>
        <p:spPr>
          <a:xfrm>
            <a:off x="179512" y="332656"/>
            <a:ext cx="8763000" cy="745232"/>
          </a:xfrm>
          <a:ln>
            <a:miter lim="800000"/>
            <a:headEnd/>
            <a:tailEnd/>
          </a:ln>
        </p:spPr>
        <p:txBody>
          <a:bodyPr>
            <a:normAutofit fontScale="90000"/>
          </a:bodyPr>
          <a:lstStyle/>
          <a:p>
            <a:pPr eaLnBrk="1" fontAlgn="auto" hangingPunct="1">
              <a:spcAft>
                <a:spcPts val="0"/>
              </a:spcAft>
              <a:defRPr/>
            </a:pPr>
            <a:r>
              <a:rPr lang="en-US" altLang="zh-CN" sz="2400" b="1" dirty="0">
                <a:ea typeface="宋体" pitchFamily="2" charset="-122"/>
              </a:rPr>
              <a:t>Figure 6–15      A 4-bit parallel ripple carry adder showing “worst-case” carry propagation delays. </a:t>
            </a:r>
            <a:endParaRPr lang="en-US" altLang="zh-CN" sz="7200" b="1" dirty="0">
              <a:ea typeface="宋体" pitchFamily="2" charset="-122"/>
            </a:endParaRPr>
          </a:p>
        </p:txBody>
      </p:sp>
      <p:sp>
        <p:nvSpPr>
          <p:cNvPr id="2" name="Slide Number Placeholder 4">
            <a:extLst>
              <a:ext uri="{FF2B5EF4-FFF2-40B4-BE49-F238E27FC236}">
                <a16:creationId xmlns:a16="http://schemas.microsoft.com/office/drawing/2014/main" id="{54C39847-E4D4-451F-8BF1-22FBCB9D7B1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26C29D2-C052-4224-A78C-E5E3439727E4}" type="slidenum">
              <a:rPr kumimoji="0" lang="zh-CN" altLang="en-US" sz="1200" b="0" i="0" u="none" strike="noStrike" kern="1200" cap="none" spc="0" normalizeH="0" baseline="0" noProof="0" smtClean="0">
                <a:ln>
                  <a:noFill/>
                </a:ln>
                <a:solidFill>
                  <a:srgbClr val="42424F"/>
                </a:solidFill>
                <a:effectLst/>
                <a:uLnTx/>
                <a:uFillTx/>
                <a:latin typeface="Times"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zh-CN" sz="1200" b="0" i="0" u="none" strike="noStrike" kern="1200" cap="none" spc="0" normalizeH="0" baseline="0" noProof="0">
              <a:ln>
                <a:noFill/>
              </a:ln>
              <a:solidFill>
                <a:srgbClr val="42424F"/>
              </a:solidFill>
              <a:effectLst/>
              <a:uLnTx/>
              <a:uFillTx/>
              <a:latin typeface="Times" panose="02020603050405020304" pitchFamily="18" charset="0"/>
              <a:ea typeface="宋体" panose="02010600030101010101" pitchFamily="2" charset="-122"/>
              <a:cs typeface="+mn-cs"/>
            </a:endParaRPr>
          </a:p>
        </p:txBody>
      </p:sp>
      <p:pic>
        <p:nvPicPr>
          <p:cNvPr id="34820" name="Picture 6" descr="fg06_01500">
            <a:extLst>
              <a:ext uri="{FF2B5EF4-FFF2-40B4-BE49-F238E27FC236}">
                <a16:creationId xmlns:a16="http://schemas.microsoft.com/office/drawing/2014/main" id="{D8E8B547-C8C4-437A-B6BC-C5C41F07E5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49363"/>
            <a:ext cx="8342313"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a:extLst>
              <a:ext uri="{FF2B5EF4-FFF2-40B4-BE49-F238E27FC236}">
                <a16:creationId xmlns:a16="http://schemas.microsoft.com/office/drawing/2014/main" id="{68F8A01F-DB0A-4F4C-9570-6064B676CDC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C01827F-4B54-4B15-AB54-82CCE298C871}" type="slidenum">
              <a:rPr kumimoji="0" lang="zh-CN" altLang="en-US" sz="1200" b="0" i="0" u="none" strike="noStrike" kern="1200" cap="none" spc="0" normalizeH="0" baseline="0" noProof="0" smtClean="0">
                <a:ln>
                  <a:noFill/>
                </a:ln>
                <a:solidFill>
                  <a:srgbClr val="42424F"/>
                </a:solidFill>
                <a:effectLst/>
                <a:uLnTx/>
                <a:uFillTx/>
                <a:latin typeface="Times"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zh-CN" sz="1200" b="0" i="0" u="none" strike="noStrike" kern="1200" cap="none" spc="0" normalizeH="0" baseline="0" noProof="0">
              <a:ln>
                <a:noFill/>
              </a:ln>
              <a:solidFill>
                <a:srgbClr val="42424F"/>
              </a:solidFill>
              <a:effectLst/>
              <a:uLnTx/>
              <a:uFillTx/>
              <a:latin typeface="Times" panose="02020603050405020304" pitchFamily="18" charset="0"/>
              <a:ea typeface="宋体" panose="02010600030101010101" pitchFamily="2" charset="-122"/>
              <a:cs typeface="+mn-cs"/>
            </a:endParaRPr>
          </a:p>
        </p:txBody>
      </p:sp>
      <p:sp>
        <p:nvSpPr>
          <p:cNvPr id="36867" name="Rectangle 3">
            <a:extLst>
              <a:ext uri="{FF2B5EF4-FFF2-40B4-BE49-F238E27FC236}">
                <a16:creationId xmlns:a16="http://schemas.microsoft.com/office/drawing/2014/main" id="{744C7A15-2F44-4A8E-8398-AE10DE10BB19}"/>
              </a:ext>
            </a:extLst>
          </p:cNvPr>
          <p:cNvSpPr>
            <a:spLocks noGrp="1"/>
          </p:cNvSpPr>
          <p:nvPr>
            <p:ph type="body" sz="half" idx="4294967295"/>
          </p:nvPr>
        </p:nvSpPr>
        <p:spPr>
          <a:xfrm>
            <a:off x="0" y="357188"/>
            <a:ext cx="7786688" cy="5041900"/>
          </a:xfrm>
        </p:spPr>
        <p:txBody>
          <a:bodyPr/>
          <a:lstStyle/>
          <a:p>
            <a:pPr eaLnBrk="1" hangingPunct="1"/>
            <a:r>
              <a:rPr lang="en-US" altLang="zh-CN" sz="2800"/>
              <a:t>The look-ahead carry adder</a:t>
            </a:r>
          </a:p>
          <a:p>
            <a:pPr lvl="1" eaLnBrk="1" hangingPunct="1"/>
            <a:r>
              <a:rPr lang="en-US" altLang="zh-CN"/>
              <a:t>Carry generation</a:t>
            </a:r>
          </a:p>
          <a:p>
            <a:pPr lvl="1" eaLnBrk="1" hangingPunct="1"/>
            <a:endParaRPr lang="en-US" altLang="zh-CN"/>
          </a:p>
          <a:p>
            <a:pPr lvl="1" eaLnBrk="1" hangingPunct="1"/>
            <a:r>
              <a:rPr lang="en-US" altLang="zh-CN"/>
              <a:t>Carry propagation</a:t>
            </a:r>
          </a:p>
          <a:p>
            <a:pPr lvl="1" eaLnBrk="1" hangingPunct="1"/>
            <a:endParaRPr lang="en-US" altLang="zh-CN"/>
          </a:p>
          <a:p>
            <a:pPr lvl="1" eaLnBrk="1" hangingPunct="1"/>
            <a:r>
              <a:rPr lang="en-US" altLang="zh-CN"/>
              <a:t>Output carry</a:t>
            </a:r>
          </a:p>
        </p:txBody>
      </p:sp>
      <p:graphicFrame>
        <p:nvGraphicFramePr>
          <p:cNvPr id="36868" name="Object 4">
            <a:extLst>
              <a:ext uri="{FF2B5EF4-FFF2-40B4-BE49-F238E27FC236}">
                <a16:creationId xmlns:a16="http://schemas.microsoft.com/office/drawing/2014/main" id="{B7F7B54C-3588-404B-B0EE-CC85161244A9}"/>
              </a:ext>
            </a:extLst>
          </p:cNvPr>
          <p:cNvGraphicFramePr>
            <a:graphicFrameLocks noGrp="1" noChangeAspect="1"/>
          </p:cNvGraphicFramePr>
          <p:nvPr>
            <p:ph sz="half" idx="4294967295"/>
          </p:nvPr>
        </p:nvGraphicFramePr>
        <p:xfrm>
          <a:off x="3851275" y="876300"/>
          <a:ext cx="1439863" cy="608013"/>
        </p:xfrm>
        <a:graphic>
          <a:graphicData uri="http://schemas.openxmlformats.org/presentationml/2006/ole">
            <mc:AlternateContent xmlns:mc="http://schemas.openxmlformats.org/markup-compatibility/2006">
              <mc:Choice xmlns:v="urn:schemas-microsoft-com:vml" Requires="v">
                <p:oleObj spid="_x0000_s9278" name="Equation" r:id="rId3" imgW="571252" imgH="241195" progId="Equation.DSMT4">
                  <p:embed/>
                </p:oleObj>
              </mc:Choice>
              <mc:Fallback>
                <p:oleObj name="Equation" r:id="rId3" imgW="571252" imgH="241195" progId="Equation.DSMT4">
                  <p:embed/>
                  <p:pic>
                    <p:nvPicPr>
                      <p:cNvPr id="36868" name="Object 4">
                        <a:extLst>
                          <a:ext uri="{FF2B5EF4-FFF2-40B4-BE49-F238E27FC236}">
                            <a16:creationId xmlns:a16="http://schemas.microsoft.com/office/drawing/2014/main" id="{B7F7B54C-3588-404B-B0EE-CC85161244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876300"/>
                        <a:ext cx="1439863" cy="608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69" name="Object 7">
            <a:extLst>
              <a:ext uri="{FF2B5EF4-FFF2-40B4-BE49-F238E27FC236}">
                <a16:creationId xmlns:a16="http://schemas.microsoft.com/office/drawing/2014/main" id="{CEF78AF8-B125-488C-9894-9D570D7DDF07}"/>
              </a:ext>
            </a:extLst>
          </p:cNvPr>
          <p:cNvGraphicFramePr>
            <a:graphicFrameLocks noChangeAspect="1"/>
          </p:cNvGraphicFramePr>
          <p:nvPr/>
        </p:nvGraphicFramePr>
        <p:xfrm>
          <a:off x="3857625" y="1643063"/>
          <a:ext cx="1790700" cy="608012"/>
        </p:xfrm>
        <a:graphic>
          <a:graphicData uri="http://schemas.openxmlformats.org/presentationml/2006/ole">
            <mc:AlternateContent xmlns:mc="http://schemas.openxmlformats.org/markup-compatibility/2006">
              <mc:Choice xmlns:v="urn:schemas-microsoft-com:vml" Requires="v">
                <p:oleObj spid="_x0000_s9279" name="Equation" r:id="rId5" imgW="710891" imgH="241195" progId="Equation.DSMT4">
                  <p:embed/>
                </p:oleObj>
              </mc:Choice>
              <mc:Fallback>
                <p:oleObj name="Equation" r:id="rId5" imgW="710891" imgH="241195" progId="Equation.DSMT4">
                  <p:embed/>
                  <p:pic>
                    <p:nvPicPr>
                      <p:cNvPr id="36869" name="Object 7">
                        <a:extLst>
                          <a:ext uri="{FF2B5EF4-FFF2-40B4-BE49-F238E27FC236}">
                            <a16:creationId xmlns:a16="http://schemas.microsoft.com/office/drawing/2014/main" id="{CEF78AF8-B125-488C-9894-9D570D7DDF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7625" y="1643063"/>
                        <a:ext cx="1790700" cy="60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70" name="Object 8">
            <a:extLst>
              <a:ext uri="{FF2B5EF4-FFF2-40B4-BE49-F238E27FC236}">
                <a16:creationId xmlns:a16="http://schemas.microsoft.com/office/drawing/2014/main" id="{FA38F43B-18F9-4ACB-B319-D13D110697B0}"/>
              </a:ext>
            </a:extLst>
          </p:cNvPr>
          <p:cNvGraphicFramePr>
            <a:graphicFrameLocks noChangeAspect="1"/>
          </p:cNvGraphicFramePr>
          <p:nvPr/>
        </p:nvGraphicFramePr>
        <p:xfrm>
          <a:off x="3857625" y="2428875"/>
          <a:ext cx="2686050" cy="608013"/>
        </p:xfrm>
        <a:graphic>
          <a:graphicData uri="http://schemas.openxmlformats.org/presentationml/2006/ole">
            <mc:AlternateContent xmlns:mc="http://schemas.openxmlformats.org/markup-compatibility/2006">
              <mc:Choice xmlns:v="urn:schemas-microsoft-com:vml" Requires="v">
                <p:oleObj spid="_x0000_s9280" name="Equation" r:id="rId7" imgW="1066800" imgH="241300" progId="Equation.DSMT4">
                  <p:embed/>
                </p:oleObj>
              </mc:Choice>
              <mc:Fallback>
                <p:oleObj name="Equation" r:id="rId7" imgW="1066800" imgH="241300" progId="Equation.DSMT4">
                  <p:embed/>
                  <p:pic>
                    <p:nvPicPr>
                      <p:cNvPr id="36870" name="Object 8">
                        <a:extLst>
                          <a:ext uri="{FF2B5EF4-FFF2-40B4-BE49-F238E27FC236}">
                            <a16:creationId xmlns:a16="http://schemas.microsoft.com/office/drawing/2014/main" id="{FA38F43B-18F9-4ACB-B319-D13D110697B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57625" y="2428875"/>
                        <a:ext cx="2686050" cy="608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6871" name="Picture 9" descr="fg06_01600">
            <a:extLst>
              <a:ext uri="{FF2B5EF4-FFF2-40B4-BE49-F238E27FC236}">
                <a16:creationId xmlns:a16="http://schemas.microsoft.com/office/drawing/2014/main" id="{C70B1019-4D94-4060-92A2-519CA040E57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43063" y="3214688"/>
            <a:ext cx="5264150" cy="322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1">
            <a:extLst>
              <a:ext uri="{FF2B5EF4-FFF2-40B4-BE49-F238E27FC236}">
                <a16:creationId xmlns:a16="http://schemas.microsoft.com/office/drawing/2014/main" id="{B3C12827-DECC-4E39-87E0-1738478DD56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4E026D0-1290-4B71-94C8-5481448F0179}" type="slidenum">
              <a:rPr kumimoji="0" lang="zh-CN" altLang="en-US" sz="1200" b="0" i="0" u="none" strike="noStrike" kern="1200" cap="none" spc="0" normalizeH="0" baseline="0" noProof="0" smtClean="0">
                <a:ln>
                  <a:noFill/>
                </a:ln>
                <a:solidFill>
                  <a:srgbClr val="42424F"/>
                </a:solidFill>
                <a:effectLst/>
                <a:uLnTx/>
                <a:uFillTx/>
                <a:latin typeface="Times"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zh-CN" sz="1200" b="0" i="0" u="none" strike="noStrike" kern="1200" cap="none" spc="0" normalizeH="0" baseline="0" noProof="0">
              <a:ln>
                <a:noFill/>
              </a:ln>
              <a:solidFill>
                <a:srgbClr val="42424F"/>
              </a:solidFill>
              <a:effectLst/>
              <a:uLnTx/>
              <a:uFillTx/>
              <a:latin typeface="Times" panose="02020603050405020304" pitchFamily="18" charset="0"/>
              <a:ea typeface="宋体" panose="02010600030101010101" pitchFamily="2" charset="-122"/>
              <a:cs typeface="+mn-cs"/>
            </a:endParaRPr>
          </a:p>
        </p:txBody>
      </p:sp>
      <p:graphicFrame>
        <p:nvGraphicFramePr>
          <p:cNvPr id="3" name="Table 2">
            <a:extLst>
              <a:ext uri="{FF2B5EF4-FFF2-40B4-BE49-F238E27FC236}">
                <a16:creationId xmlns:a16="http://schemas.microsoft.com/office/drawing/2014/main" id="{985623B2-DCF2-42A7-9805-C6BE04EDB1DD}"/>
              </a:ext>
            </a:extLst>
          </p:cNvPr>
          <p:cNvGraphicFramePr>
            <a:graphicFrameLocks noGrp="1"/>
          </p:cNvGraphicFramePr>
          <p:nvPr/>
        </p:nvGraphicFramePr>
        <p:xfrm>
          <a:off x="1116013" y="908050"/>
          <a:ext cx="6985002" cy="3565548"/>
        </p:xfrm>
        <a:graphic>
          <a:graphicData uri="http://schemas.openxmlformats.org/drawingml/2006/table">
            <a:tbl>
              <a:tblPr firstRow="1" bandRow="1">
                <a:tableStyleId>{5C22544A-7EE6-4342-B048-85BDC9FD1C3A}</a:tableStyleId>
              </a:tblPr>
              <a:tblGrid>
                <a:gridCol w="1164167">
                  <a:extLst>
                    <a:ext uri="{9D8B030D-6E8A-4147-A177-3AD203B41FA5}">
                      <a16:colId xmlns:a16="http://schemas.microsoft.com/office/drawing/2014/main" val="20000"/>
                    </a:ext>
                  </a:extLst>
                </a:gridCol>
                <a:gridCol w="1164167">
                  <a:extLst>
                    <a:ext uri="{9D8B030D-6E8A-4147-A177-3AD203B41FA5}">
                      <a16:colId xmlns:a16="http://schemas.microsoft.com/office/drawing/2014/main" val="20001"/>
                    </a:ext>
                  </a:extLst>
                </a:gridCol>
                <a:gridCol w="1164167">
                  <a:extLst>
                    <a:ext uri="{9D8B030D-6E8A-4147-A177-3AD203B41FA5}">
                      <a16:colId xmlns:a16="http://schemas.microsoft.com/office/drawing/2014/main" val="20002"/>
                    </a:ext>
                  </a:extLst>
                </a:gridCol>
                <a:gridCol w="1164167">
                  <a:extLst>
                    <a:ext uri="{9D8B030D-6E8A-4147-A177-3AD203B41FA5}">
                      <a16:colId xmlns:a16="http://schemas.microsoft.com/office/drawing/2014/main" val="20003"/>
                    </a:ext>
                  </a:extLst>
                </a:gridCol>
                <a:gridCol w="1164167">
                  <a:extLst>
                    <a:ext uri="{9D8B030D-6E8A-4147-A177-3AD203B41FA5}">
                      <a16:colId xmlns:a16="http://schemas.microsoft.com/office/drawing/2014/main" val="20004"/>
                    </a:ext>
                  </a:extLst>
                </a:gridCol>
                <a:gridCol w="1164167">
                  <a:extLst>
                    <a:ext uri="{9D8B030D-6E8A-4147-A177-3AD203B41FA5}">
                      <a16:colId xmlns:a16="http://schemas.microsoft.com/office/drawing/2014/main" val="20005"/>
                    </a:ext>
                  </a:extLst>
                </a:gridCol>
              </a:tblGrid>
              <a:tr h="396169">
                <a:tc>
                  <a:txBody>
                    <a:bodyPr/>
                    <a:lstStyle/>
                    <a:p>
                      <a:pPr algn="ctr"/>
                      <a:r>
                        <a:rPr lang="en-US" altLang="zh-CN" sz="2000" dirty="0"/>
                        <a:t>A</a:t>
                      </a:r>
                      <a:endParaRPr lang="zh-CN" altLang="en-US" sz="2000" dirty="0"/>
                    </a:p>
                  </a:txBody>
                  <a:tcPr marL="91443" marR="91443" marT="45686" marB="45686"/>
                </a:tc>
                <a:tc>
                  <a:txBody>
                    <a:bodyPr/>
                    <a:lstStyle/>
                    <a:p>
                      <a:pPr algn="ctr"/>
                      <a:r>
                        <a:rPr lang="en-US" altLang="zh-CN" sz="2000" dirty="0"/>
                        <a:t>B</a:t>
                      </a:r>
                      <a:endParaRPr lang="zh-CN" altLang="en-US" sz="2000" dirty="0"/>
                    </a:p>
                  </a:txBody>
                  <a:tcPr marL="91443" marR="91443" marT="45686" marB="45686"/>
                </a:tc>
                <a:tc>
                  <a:txBody>
                    <a:bodyPr/>
                    <a:lstStyle/>
                    <a:p>
                      <a:pPr algn="ctr"/>
                      <a:r>
                        <a:rPr lang="en-US" altLang="zh-CN" sz="2000" dirty="0" err="1"/>
                        <a:t>C</a:t>
                      </a:r>
                      <a:r>
                        <a:rPr lang="en-US" altLang="zh-CN" sz="1600" dirty="0" err="1"/>
                        <a:t>in</a:t>
                      </a:r>
                      <a:endParaRPr lang="zh-CN" altLang="en-US" sz="2000" dirty="0"/>
                    </a:p>
                  </a:txBody>
                  <a:tcPr marL="91443" marR="91443" marT="45686" marB="45686"/>
                </a:tc>
                <a:tc>
                  <a:txBody>
                    <a:bodyPr/>
                    <a:lstStyle/>
                    <a:p>
                      <a:pPr algn="ctr"/>
                      <a:r>
                        <a:rPr lang="en-US" altLang="zh-CN" sz="2000" dirty="0"/>
                        <a:t>C</a:t>
                      </a:r>
                      <a:r>
                        <a:rPr lang="en-US" altLang="zh-CN" sz="1600" dirty="0"/>
                        <a:t>p</a:t>
                      </a:r>
                      <a:endParaRPr lang="zh-CN" altLang="en-US" sz="2000" dirty="0"/>
                    </a:p>
                  </a:txBody>
                  <a:tcPr marL="91443" marR="91443" marT="45686" marB="45686"/>
                </a:tc>
                <a:tc>
                  <a:txBody>
                    <a:bodyPr/>
                    <a:lstStyle/>
                    <a:p>
                      <a:pPr algn="ctr"/>
                      <a:r>
                        <a:rPr lang="en-US" altLang="zh-CN" sz="2000" dirty="0"/>
                        <a:t>C</a:t>
                      </a:r>
                      <a:r>
                        <a:rPr kumimoji="0" lang="en-US" altLang="zh-CN" sz="1600" b="1" kern="1200" dirty="0">
                          <a:solidFill>
                            <a:schemeClr val="lt1"/>
                          </a:solidFill>
                          <a:latin typeface="+mn-lt"/>
                          <a:ea typeface="+mn-ea"/>
                          <a:cs typeface="+mn-cs"/>
                        </a:rPr>
                        <a:t>g</a:t>
                      </a:r>
                      <a:endParaRPr kumimoji="0" lang="zh-CN" altLang="en-US" sz="1600" b="1" kern="1200" dirty="0">
                        <a:solidFill>
                          <a:schemeClr val="lt1"/>
                        </a:solidFill>
                        <a:latin typeface="+mn-lt"/>
                        <a:ea typeface="+mn-ea"/>
                        <a:cs typeface="+mn-cs"/>
                      </a:endParaRPr>
                    </a:p>
                  </a:txBody>
                  <a:tcPr marL="91443" marR="91443" marT="45686" marB="45686"/>
                </a:tc>
                <a:tc>
                  <a:txBody>
                    <a:bodyPr/>
                    <a:lstStyle/>
                    <a:p>
                      <a:pPr algn="ctr"/>
                      <a:r>
                        <a:rPr lang="en-US" altLang="zh-CN" sz="2000" dirty="0" err="1"/>
                        <a:t>C</a:t>
                      </a:r>
                      <a:r>
                        <a:rPr kumimoji="0" lang="en-US" altLang="zh-CN" sz="1600" b="1" kern="1200" dirty="0" err="1">
                          <a:solidFill>
                            <a:schemeClr val="lt1"/>
                          </a:solidFill>
                          <a:latin typeface="+mn-lt"/>
                          <a:ea typeface="+mn-ea"/>
                          <a:cs typeface="+mn-cs"/>
                        </a:rPr>
                        <a:t>out</a:t>
                      </a:r>
                      <a:endParaRPr kumimoji="0" lang="zh-CN" altLang="en-US" sz="1600" b="1" kern="1200" dirty="0">
                        <a:solidFill>
                          <a:schemeClr val="lt1"/>
                        </a:solidFill>
                        <a:latin typeface="+mn-lt"/>
                        <a:ea typeface="+mn-ea"/>
                        <a:cs typeface="+mn-cs"/>
                      </a:endParaRPr>
                    </a:p>
                  </a:txBody>
                  <a:tcPr marL="91443" marR="91443" marT="45686" marB="45686"/>
                </a:tc>
                <a:extLst>
                  <a:ext uri="{0D108BD9-81ED-4DB2-BD59-A6C34878D82A}">
                    <a16:rowId xmlns:a16="http://schemas.microsoft.com/office/drawing/2014/main" val="10000"/>
                  </a:ext>
                </a:extLst>
              </a:tr>
              <a:tr h="396169">
                <a:tc>
                  <a:txBody>
                    <a:bodyPr/>
                    <a:lstStyle/>
                    <a:p>
                      <a:pPr algn="ctr"/>
                      <a:r>
                        <a:rPr lang="en-US" altLang="zh-CN" sz="2000" dirty="0"/>
                        <a:t>0</a:t>
                      </a:r>
                      <a:endParaRPr lang="zh-CN" altLang="en-US" sz="2000" dirty="0"/>
                    </a:p>
                  </a:txBody>
                  <a:tcPr marL="91443" marR="91443" marT="45686" marB="45686"/>
                </a:tc>
                <a:tc>
                  <a:txBody>
                    <a:bodyPr/>
                    <a:lstStyle/>
                    <a:p>
                      <a:pPr algn="ctr"/>
                      <a:r>
                        <a:rPr lang="en-US" altLang="zh-CN" sz="2000" dirty="0"/>
                        <a:t>0</a:t>
                      </a:r>
                      <a:endParaRPr lang="zh-CN" altLang="en-US" sz="2000" dirty="0"/>
                    </a:p>
                  </a:txBody>
                  <a:tcPr marL="91443" marR="91443" marT="45686" marB="45686"/>
                </a:tc>
                <a:tc>
                  <a:txBody>
                    <a:bodyPr/>
                    <a:lstStyle/>
                    <a:p>
                      <a:pPr algn="ctr"/>
                      <a:r>
                        <a:rPr lang="en-US" altLang="zh-CN" sz="2000" dirty="0"/>
                        <a:t>0</a:t>
                      </a:r>
                      <a:endParaRPr lang="zh-CN" altLang="en-US" sz="2000" dirty="0"/>
                    </a:p>
                  </a:txBody>
                  <a:tcPr marL="91443" marR="91443" marT="45686" marB="45686"/>
                </a:tc>
                <a:tc>
                  <a:txBody>
                    <a:bodyPr/>
                    <a:lstStyle/>
                    <a:p>
                      <a:pPr algn="ctr"/>
                      <a:r>
                        <a:rPr lang="en-US" altLang="zh-CN" sz="2000" dirty="0"/>
                        <a:t>0</a:t>
                      </a:r>
                      <a:endParaRPr lang="zh-CN" altLang="en-US" sz="2000" dirty="0"/>
                    </a:p>
                  </a:txBody>
                  <a:tcPr marL="91443" marR="91443" marT="45686" marB="45686"/>
                </a:tc>
                <a:tc>
                  <a:txBody>
                    <a:bodyPr/>
                    <a:lstStyle/>
                    <a:p>
                      <a:pPr algn="ctr"/>
                      <a:r>
                        <a:rPr lang="en-US" altLang="zh-CN" sz="2000" dirty="0"/>
                        <a:t>0</a:t>
                      </a:r>
                      <a:endParaRPr lang="zh-CN" altLang="en-US" sz="2000" dirty="0"/>
                    </a:p>
                  </a:txBody>
                  <a:tcPr marL="91443" marR="91443" marT="45686" marB="45686"/>
                </a:tc>
                <a:tc>
                  <a:txBody>
                    <a:bodyPr/>
                    <a:lstStyle/>
                    <a:p>
                      <a:pPr algn="ctr"/>
                      <a:r>
                        <a:rPr lang="en-US" altLang="zh-CN" sz="2000" dirty="0"/>
                        <a:t>0</a:t>
                      </a:r>
                      <a:endParaRPr lang="zh-CN" altLang="en-US" sz="2000" dirty="0"/>
                    </a:p>
                  </a:txBody>
                  <a:tcPr marL="91443" marR="91443" marT="45686" marB="45686"/>
                </a:tc>
                <a:extLst>
                  <a:ext uri="{0D108BD9-81ED-4DB2-BD59-A6C34878D82A}">
                    <a16:rowId xmlns:a16="http://schemas.microsoft.com/office/drawing/2014/main" val="10001"/>
                  </a:ext>
                </a:extLst>
              </a:tr>
              <a:tr h="396169">
                <a:tc>
                  <a:txBody>
                    <a:bodyPr/>
                    <a:lstStyle/>
                    <a:p>
                      <a:pPr algn="ctr"/>
                      <a:r>
                        <a:rPr lang="en-US" altLang="zh-CN" sz="2000" dirty="0"/>
                        <a:t>0</a:t>
                      </a:r>
                      <a:endParaRPr lang="zh-CN" altLang="en-US" sz="2000" dirty="0"/>
                    </a:p>
                  </a:txBody>
                  <a:tcPr marL="91443" marR="91443" marT="45686" marB="45686"/>
                </a:tc>
                <a:tc>
                  <a:txBody>
                    <a:bodyPr/>
                    <a:lstStyle/>
                    <a:p>
                      <a:pPr algn="ctr"/>
                      <a:r>
                        <a:rPr lang="en-US" altLang="zh-CN" sz="2000" dirty="0"/>
                        <a:t>0</a:t>
                      </a:r>
                      <a:endParaRPr lang="zh-CN" altLang="en-US" sz="2000" dirty="0"/>
                    </a:p>
                  </a:txBody>
                  <a:tcPr marL="91443" marR="91443" marT="45686" marB="45686"/>
                </a:tc>
                <a:tc>
                  <a:txBody>
                    <a:bodyPr/>
                    <a:lstStyle/>
                    <a:p>
                      <a:pPr algn="ctr"/>
                      <a:r>
                        <a:rPr lang="en-US" altLang="zh-CN" sz="2000" dirty="0"/>
                        <a:t>1</a:t>
                      </a:r>
                      <a:endParaRPr lang="zh-CN" altLang="en-US" sz="2000" dirty="0"/>
                    </a:p>
                  </a:txBody>
                  <a:tcPr marL="91443" marR="91443" marT="45686" marB="45686"/>
                </a:tc>
                <a:tc>
                  <a:txBody>
                    <a:bodyPr/>
                    <a:lstStyle/>
                    <a:p>
                      <a:pPr algn="ctr"/>
                      <a:r>
                        <a:rPr lang="en-US" altLang="zh-CN" sz="2000" dirty="0"/>
                        <a:t>0</a:t>
                      </a:r>
                      <a:endParaRPr lang="zh-CN" altLang="en-US" sz="2000" dirty="0"/>
                    </a:p>
                  </a:txBody>
                  <a:tcPr marL="91443" marR="91443" marT="45686" marB="45686"/>
                </a:tc>
                <a:tc>
                  <a:txBody>
                    <a:bodyPr/>
                    <a:lstStyle/>
                    <a:p>
                      <a:pPr algn="ctr"/>
                      <a:r>
                        <a:rPr lang="en-US" altLang="zh-CN" sz="2000" dirty="0"/>
                        <a:t>0</a:t>
                      </a:r>
                      <a:endParaRPr lang="zh-CN" altLang="en-US" sz="2000" dirty="0"/>
                    </a:p>
                  </a:txBody>
                  <a:tcPr marL="91443" marR="91443" marT="45686" marB="45686"/>
                </a:tc>
                <a:tc>
                  <a:txBody>
                    <a:bodyPr/>
                    <a:lstStyle/>
                    <a:p>
                      <a:pPr algn="ctr"/>
                      <a:r>
                        <a:rPr lang="en-US" altLang="zh-CN" sz="2000" dirty="0"/>
                        <a:t>0</a:t>
                      </a:r>
                      <a:endParaRPr lang="zh-CN" altLang="en-US" sz="2000" dirty="0"/>
                    </a:p>
                  </a:txBody>
                  <a:tcPr marL="91443" marR="91443" marT="45686" marB="45686"/>
                </a:tc>
                <a:extLst>
                  <a:ext uri="{0D108BD9-81ED-4DB2-BD59-A6C34878D82A}">
                    <a16:rowId xmlns:a16="http://schemas.microsoft.com/office/drawing/2014/main" val="10002"/>
                  </a:ext>
                </a:extLst>
              </a:tr>
              <a:tr h="396169">
                <a:tc>
                  <a:txBody>
                    <a:bodyPr/>
                    <a:lstStyle/>
                    <a:p>
                      <a:pPr algn="ctr"/>
                      <a:r>
                        <a:rPr lang="en-US" altLang="zh-CN" sz="2000" dirty="0"/>
                        <a:t>0</a:t>
                      </a:r>
                      <a:endParaRPr lang="zh-CN" altLang="en-US" sz="2000" dirty="0"/>
                    </a:p>
                  </a:txBody>
                  <a:tcPr marL="91443" marR="91443" marT="45686" marB="45686"/>
                </a:tc>
                <a:tc>
                  <a:txBody>
                    <a:bodyPr/>
                    <a:lstStyle/>
                    <a:p>
                      <a:pPr algn="ctr"/>
                      <a:r>
                        <a:rPr lang="en-US" altLang="zh-CN" sz="2000" dirty="0"/>
                        <a:t>1</a:t>
                      </a:r>
                      <a:endParaRPr lang="zh-CN" altLang="en-US" sz="2000" dirty="0"/>
                    </a:p>
                  </a:txBody>
                  <a:tcPr marL="91443" marR="91443" marT="45686" marB="45686"/>
                </a:tc>
                <a:tc>
                  <a:txBody>
                    <a:bodyPr/>
                    <a:lstStyle/>
                    <a:p>
                      <a:pPr algn="ctr"/>
                      <a:r>
                        <a:rPr lang="en-US" altLang="zh-CN" sz="2000" dirty="0"/>
                        <a:t>0</a:t>
                      </a:r>
                      <a:endParaRPr lang="zh-CN" altLang="en-US" sz="2000" dirty="0"/>
                    </a:p>
                  </a:txBody>
                  <a:tcPr marL="91443" marR="91443" marT="45686" marB="45686"/>
                </a:tc>
                <a:tc>
                  <a:txBody>
                    <a:bodyPr/>
                    <a:lstStyle/>
                    <a:p>
                      <a:pPr algn="ctr"/>
                      <a:r>
                        <a:rPr lang="en-US" altLang="zh-CN" sz="2000" dirty="0"/>
                        <a:t>1</a:t>
                      </a:r>
                      <a:endParaRPr lang="zh-CN" altLang="en-US" sz="2000" dirty="0"/>
                    </a:p>
                  </a:txBody>
                  <a:tcPr marL="91443" marR="91443" marT="45686" marB="45686"/>
                </a:tc>
                <a:tc>
                  <a:txBody>
                    <a:bodyPr/>
                    <a:lstStyle/>
                    <a:p>
                      <a:pPr algn="ctr"/>
                      <a:r>
                        <a:rPr lang="en-US" altLang="zh-CN" sz="2000" dirty="0"/>
                        <a:t>0</a:t>
                      </a:r>
                      <a:endParaRPr lang="zh-CN" altLang="en-US" sz="2000" dirty="0"/>
                    </a:p>
                  </a:txBody>
                  <a:tcPr marL="91443" marR="91443" marT="45686" marB="45686"/>
                </a:tc>
                <a:tc>
                  <a:txBody>
                    <a:bodyPr/>
                    <a:lstStyle/>
                    <a:p>
                      <a:pPr algn="ctr"/>
                      <a:r>
                        <a:rPr lang="en-US" altLang="zh-CN" sz="2000" dirty="0"/>
                        <a:t>0</a:t>
                      </a:r>
                      <a:endParaRPr lang="zh-CN" altLang="en-US" sz="2000" dirty="0"/>
                    </a:p>
                  </a:txBody>
                  <a:tcPr marL="91443" marR="91443" marT="45686" marB="45686"/>
                </a:tc>
                <a:extLst>
                  <a:ext uri="{0D108BD9-81ED-4DB2-BD59-A6C34878D82A}">
                    <a16:rowId xmlns:a16="http://schemas.microsoft.com/office/drawing/2014/main" val="10003"/>
                  </a:ext>
                </a:extLst>
              </a:tr>
              <a:tr h="396169">
                <a:tc>
                  <a:txBody>
                    <a:bodyPr/>
                    <a:lstStyle/>
                    <a:p>
                      <a:pPr algn="ctr"/>
                      <a:r>
                        <a:rPr lang="en-US" altLang="zh-CN" sz="2000" dirty="0"/>
                        <a:t>0</a:t>
                      </a:r>
                      <a:endParaRPr lang="zh-CN" altLang="en-US" sz="2000" dirty="0"/>
                    </a:p>
                  </a:txBody>
                  <a:tcPr marL="91443" marR="91443" marT="45686" marB="45686"/>
                </a:tc>
                <a:tc>
                  <a:txBody>
                    <a:bodyPr/>
                    <a:lstStyle/>
                    <a:p>
                      <a:pPr algn="ctr"/>
                      <a:r>
                        <a:rPr lang="en-US" altLang="zh-CN" sz="2000" dirty="0"/>
                        <a:t>1</a:t>
                      </a:r>
                      <a:endParaRPr lang="zh-CN" altLang="en-US" sz="2000" dirty="0"/>
                    </a:p>
                  </a:txBody>
                  <a:tcPr marL="91443" marR="91443" marT="45686" marB="45686"/>
                </a:tc>
                <a:tc>
                  <a:txBody>
                    <a:bodyPr/>
                    <a:lstStyle/>
                    <a:p>
                      <a:pPr algn="ctr"/>
                      <a:r>
                        <a:rPr lang="en-US" altLang="zh-CN" sz="2000" dirty="0"/>
                        <a:t>1</a:t>
                      </a:r>
                      <a:endParaRPr lang="zh-CN" altLang="en-US" sz="2000" dirty="0"/>
                    </a:p>
                  </a:txBody>
                  <a:tcPr marL="91443" marR="91443" marT="45686" marB="45686"/>
                </a:tc>
                <a:tc>
                  <a:txBody>
                    <a:bodyPr/>
                    <a:lstStyle/>
                    <a:p>
                      <a:pPr algn="ctr"/>
                      <a:r>
                        <a:rPr lang="en-US" altLang="zh-CN" sz="2000" dirty="0"/>
                        <a:t>1</a:t>
                      </a:r>
                      <a:endParaRPr lang="zh-CN" altLang="en-US" sz="2000" dirty="0"/>
                    </a:p>
                  </a:txBody>
                  <a:tcPr marL="91443" marR="91443" marT="45686" marB="45686"/>
                </a:tc>
                <a:tc>
                  <a:txBody>
                    <a:bodyPr/>
                    <a:lstStyle/>
                    <a:p>
                      <a:pPr algn="ctr"/>
                      <a:r>
                        <a:rPr lang="en-US" altLang="zh-CN" sz="2000" dirty="0"/>
                        <a:t>0</a:t>
                      </a:r>
                      <a:endParaRPr lang="zh-CN" altLang="en-US" sz="2000" dirty="0"/>
                    </a:p>
                  </a:txBody>
                  <a:tcPr marL="91443" marR="91443" marT="45686" marB="45686"/>
                </a:tc>
                <a:tc>
                  <a:txBody>
                    <a:bodyPr/>
                    <a:lstStyle/>
                    <a:p>
                      <a:pPr algn="ctr"/>
                      <a:r>
                        <a:rPr lang="en-US" altLang="zh-CN" sz="2000" dirty="0"/>
                        <a:t>1</a:t>
                      </a:r>
                      <a:endParaRPr lang="zh-CN" altLang="en-US" sz="2000" dirty="0"/>
                    </a:p>
                  </a:txBody>
                  <a:tcPr marL="91443" marR="91443" marT="45686" marB="45686"/>
                </a:tc>
                <a:extLst>
                  <a:ext uri="{0D108BD9-81ED-4DB2-BD59-A6C34878D82A}">
                    <a16:rowId xmlns:a16="http://schemas.microsoft.com/office/drawing/2014/main" val="10004"/>
                  </a:ext>
                </a:extLst>
              </a:tr>
              <a:tr h="396169">
                <a:tc>
                  <a:txBody>
                    <a:bodyPr/>
                    <a:lstStyle/>
                    <a:p>
                      <a:pPr algn="ctr"/>
                      <a:r>
                        <a:rPr lang="en-US" altLang="zh-CN" sz="2000" dirty="0"/>
                        <a:t>1</a:t>
                      </a:r>
                      <a:endParaRPr lang="zh-CN" altLang="en-US" sz="2000" dirty="0"/>
                    </a:p>
                  </a:txBody>
                  <a:tcPr marL="91443" marR="91443" marT="45686" marB="45686"/>
                </a:tc>
                <a:tc>
                  <a:txBody>
                    <a:bodyPr/>
                    <a:lstStyle/>
                    <a:p>
                      <a:pPr algn="ctr"/>
                      <a:r>
                        <a:rPr lang="en-US" altLang="zh-CN" sz="2000" dirty="0"/>
                        <a:t>0</a:t>
                      </a:r>
                      <a:endParaRPr lang="zh-CN" altLang="en-US" sz="2000" dirty="0"/>
                    </a:p>
                  </a:txBody>
                  <a:tcPr marL="91443" marR="91443" marT="45686" marB="45686"/>
                </a:tc>
                <a:tc>
                  <a:txBody>
                    <a:bodyPr/>
                    <a:lstStyle/>
                    <a:p>
                      <a:pPr algn="ctr"/>
                      <a:r>
                        <a:rPr lang="en-US" altLang="zh-CN" sz="2000" dirty="0"/>
                        <a:t>0</a:t>
                      </a:r>
                      <a:endParaRPr lang="zh-CN" altLang="en-US" sz="2000" dirty="0"/>
                    </a:p>
                  </a:txBody>
                  <a:tcPr marL="91443" marR="91443" marT="45686" marB="45686"/>
                </a:tc>
                <a:tc>
                  <a:txBody>
                    <a:bodyPr/>
                    <a:lstStyle/>
                    <a:p>
                      <a:pPr algn="ctr"/>
                      <a:r>
                        <a:rPr lang="en-US" altLang="zh-CN" sz="2000" dirty="0"/>
                        <a:t>1</a:t>
                      </a:r>
                      <a:endParaRPr lang="zh-CN" altLang="en-US" sz="2000" dirty="0"/>
                    </a:p>
                  </a:txBody>
                  <a:tcPr marL="91443" marR="91443" marT="45686" marB="45686"/>
                </a:tc>
                <a:tc>
                  <a:txBody>
                    <a:bodyPr/>
                    <a:lstStyle/>
                    <a:p>
                      <a:pPr algn="ctr"/>
                      <a:r>
                        <a:rPr lang="en-US" altLang="zh-CN" sz="2000" dirty="0"/>
                        <a:t>0</a:t>
                      </a:r>
                      <a:endParaRPr lang="zh-CN" altLang="en-US" sz="2000" dirty="0"/>
                    </a:p>
                  </a:txBody>
                  <a:tcPr marL="91443" marR="91443" marT="45686" marB="45686"/>
                </a:tc>
                <a:tc>
                  <a:txBody>
                    <a:bodyPr/>
                    <a:lstStyle/>
                    <a:p>
                      <a:pPr algn="ctr"/>
                      <a:r>
                        <a:rPr lang="en-US" altLang="zh-CN" sz="2000" dirty="0"/>
                        <a:t>0</a:t>
                      </a:r>
                      <a:endParaRPr lang="zh-CN" altLang="en-US" sz="2000" dirty="0"/>
                    </a:p>
                  </a:txBody>
                  <a:tcPr marL="91443" marR="91443" marT="45686" marB="45686"/>
                </a:tc>
                <a:extLst>
                  <a:ext uri="{0D108BD9-81ED-4DB2-BD59-A6C34878D82A}">
                    <a16:rowId xmlns:a16="http://schemas.microsoft.com/office/drawing/2014/main" val="10005"/>
                  </a:ext>
                </a:extLst>
              </a:tr>
              <a:tr h="396169">
                <a:tc>
                  <a:txBody>
                    <a:bodyPr/>
                    <a:lstStyle/>
                    <a:p>
                      <a:pPr algn="ctr"/>
                      <a:r>
                        <a:rPr lang="en-US" altLang="zh-CN" sz="2000" dirty="0"/>
                        <a:t>1</a:t>
                      </a:r>
                      <a:endParaRPr lang="zh-CN" altLang="en-US" sz="2000" dirty="0"/>
                    </a:p>
                  </a:txBody>
                  <a:tcPr marL="91443" marR="91443" marT="45686" marB="45686"/>
                </a:tc>
                <a:tc>
                  <a:txBody>
                    <a:bodyPr/>
                    <a:lstStyle/>
                    <a:p>
                      <a:pPr algn="ctr"/>
                      <a:r>
                        <a:rPr lang="en-US" altLang="zh-CN" sz="2000" dirty="0"/>
                        <a:t>0</a:t>
                      </a:r>
                      <a:endParaRPr lang="zh-CN" altLang="en-US" sz="2000" dirty="0"/>
                    </a:p>
                  </a:txBody>
                  <a:tcPr marL="91443" marR="91443" marT="45686" marB="45686"/>
                </a:tc>
                <a:tc>
                  <a:txBody>
                    <a:bodyPr/>
                    <a:lstStyle/>
                    <a:p>
                      <a:pPr algn="ctr"/>
                      <a:r>
                        <a:rPr lang="en-US" altLang="zh-CN" sz="2000" dirty="0"/>
                        <a:t>1</a:t>
                      </a:r>
                      <a:endParaRPr lang="zh-CN" altLang="en-US" sz="2000" dirty="0"/>
                    </a:p>
                  </a:txBody>
                  <a:tcPr marL="91443" marR="91443" marT="45686" marB="45686"/>
                </a:tc>
                <a:tc>
                  <a:txBody>
                    <a:bodyPr/>
                    <a:lstStyle/>
                    <a:p>
                      <a:pPr algn="ctr"/>
                      <a:r>
                        <a:rPr lang="en-US" altLang="zh-CN" sz="2000" dirty="0"/>
                        <a:t>1</a:t>
                      </a:r>
                      <a:endParaRPr lang="zh-CN" altLang="en-US" sz="2000" dirty="0"/>
                    </a:p>
                  </a:txBody>
                  <a:tcPr marL="91443" marR="91443" marT="45686" marB="45686"/>
                </a:tc>
                <a:tc>
                  <a:txBody>
                    <a:bodyPr/>
                    <a:lstStyle/>
                    <a:p>
                      <a:pPr algn="ctr"/>
                      <a:r>
                        <a:rPr lang="en-US" altLang="zh-CN" sz="2000" dirty="0"/>
                        <a:t>0</a:t>
                      </a:r>
                      <a:endParaRPr lang="zh-CN" altLang="en-US" sz="2000" dirty="0"/>
                    </a:p>
                  </a:txBody>
                  <a:tcPr marL="91443" marR="91443" marT="45686" marB="45686"/>
                </a:tc>
                <a:tc>
                  <a:txBody>
                    <a:bodyPr/>
                    <a:lstStyle/>
                    <a:p>
                      <a:pPr algn="ctr"/>
                      <a:r>
                        <a:rPr lang="en-US" altLang="zh-CN" sz="2000" dirty="0"/>
                        <a:t>1</a:t>
                      </a:r>
                      <a:endParaRPr lang="zh-CN" altLang="en-US" sz="2000" dirty="0"/>
                    </a:p>
                  </a:txBody>
                  <a:tcPr marL="91443" marR="91443" marT="45686" marB="45686"/>
                </a:tc>
                <a:extLst>
                  <a:ext uri="{0D108BD9-81ED-4DB2-BD59-A6C34878D82A}">
                    <a16:rowId xmlns:a16="http://schemas.microsoft.com/office/drawing/2014/main" val="10006"/>
                  </a:ext>
                </a:extLst>
              </a:tr>
              <a:tr h="396169">
                <a:tc>
                  <a:txBody>
                    <a:bodyPr/>
                    <a:lstStyle/>
                    <a:p>
                      <a:pPr algn="ctr"/>
                      <a:r>
                        <a:rPr lang="en-US" altLang="zh-CN" sz="2000" dirty="0"/>
                        <a:t>1</a:t>
                      </a:r>
                      <a:endParaRPr lang="zh-CN" altLang="en-US" sz="2000" dirty="0"/>
                    </a:p>
                  </a:txBody>
                  <a:tcPr marL="91443" marR="91443" marT="45686" marB="45686"/>
                </a:tc>
                <a:tc>
                  <a:txBody>
                    <a:bodyPr/>
                    <a:lstStyle/>
                    <a:p>
                      <a:pPr algn="ctr"/>
                      <a:r>
                        <a:rPr lang="en-US" altLang="zh-CN" sz="2000" dirty="0"/>
                        <a:t>1</a:t>
                      </a:r>
                      <a:endParaRPr lang="zh-CN" altLang="en-US" sz="2000" dirty="0"/>
                    </a:p>
                  </a:txBody>
                  <a:tcPr marL="91443" marR="91443" marT="45686" marB="45686"/>
                </a:tc>
                <a:tc>
                  <a:txBody>
                    <a:bodyPr/>
                    <a:lstStyle/>
                    <a:p>
                      <a:pPr algn="ctr"/>
                      <a:r>
                        <a:rPr lang="en-US" altLang="zh-CN" sz="2000" dirty="0"/>
                        <a:t>0</a:t>
                      </a:r>
                      <a:endParaRPr lang="zh-CN" altLang="en-US" sz="2000" dirty="0"/>
                    </a:p>
                  </a:txBody>
                  <a:tcPr marL="91443" marR="91443" marT="45686" marB="45686"/>
                </a:tc>
                <a:tc>
                  <a:txBody>
                    <a:bodyPr/>
                    <a:lstStyle/>
                    <a:p>
                      <a:pPr algn="ctr"/>
                      <a:r>
                        <a:rPr lang="en-US" altLang="zh-CN" sz="2000" dirty="0"/>
                        <a:t>1</a:t>
                      </a:r>
                      <a:endParaRPr lang="zh-CN" altLang="en-US" sz="2000" dirty="0"/>
                    </a:p>
                  </a:txBody>
                  <a:tcPr marL="91443" marR="91443" marT="45686" marB="45686"/>
                </a:tc>
                <a:tc>
                  <a:txBody>
                    <a:bodyPr/>
                    <a:lstStyle/>
                    <a:p>
                      <a:pPr algn="ctr"/>
                      <a:r>
                        <a:rPr lang="en-US" altLang="zh-CN" sz="2000" dirty="0"/>
                        <a:t>1</a:t>
                      </a:r>
                      <a:endParaRPr lang="zh-CN" altLang="en-US" sz="2000" dirty="0"/>
                    </a:p>
                  </a:txBody>
                  <a:tcPr marL="91443" marR="91443" marT="45686" marB="45686"/>
                </a:tc>
                <a:tc>
                  <a:txBody>
                    <a:bodyPr/>
                    <a:lstStyle/>
                    <a:p>
                      <a:pPr algn="ctr"/>
                      <a:r>
                        <a:rPr lang="en-US" altLang="zh-CN" sz="2000" dirty="0"/>
                        <a:t>1</a:t>
                      </a:r>
                      <a:endParaRPr lang="zh-CN" altLang="en-US" sz="2000" dirty="0"/>
                    </a:p>
                  </a:txBody>
                  <a:tcPr marL="91443" marR="91443" marT="45686" marB="45686"/>
                </a:tc>
                <a:extLst>
                  <a:ext uri="{0D108BD9-81ED-4DB2-BD59-A6C34878D82A}">
                    <a16:rowId xmlns:a16="http://schemas.microsoft.com/office/drawing/2014/main" val="10007"/>
                  </a:ext>
                </a:extLst>
              </a:tr>
              <a:tr h="396169">
                <a:tc>
                  <a:txBody>
                    <a:bodyPr/>
                    <a:lstStyle/>
                    <a:p>
                      <a:pPr algn="ctr"/>
                      <a:r>
                        <a:rPr lang="en-US" altLang="zh-CN" sz="2000" dirty="0"/>
                        <a:t>1</a:t>
                      </a:r>
                      <a:endParaRPr lang="zh-CN" altLang="en-US" sz="2000" dirty="0"/>
                    </a:p>
                  </a:txBody>
                  <a:tcPr marL="91443" marR="91443" marT="45686" marB="45686"/>
                </a:tc>
                <a:tc>
                  <a:txBody>
                    <a:bodyPr/>
                    <a:lstStyle/>
                    <a:p>
                      <a:pPr algn="ctr"/>
                      <a:r>
                        <a:rPr lang="en-US" altLang="zh-CN" sz="2000" dirty="0"/>
                        <a:t>1</a:t>
                      </a:r>
                      <a:endParaRPr lang="zh-CN" altLang="en-US" sz="2000" dirty="0"/>
                    </a:p>
                  </a:txBody>
                  <a:tcPr marL="91443" marR="91443" marT="45686" marB="45686"/>
                </a:tc>
                <a:tc>
                  <a:txBody>
                    <a:bodyPr/>
                    <a:lstStyle/>
                    <a:p>
                      <a:pPr algn="ctr"/>
                      <a:r>
                        <a:rPr lang="en-US" altLang="zh-CN" sz="2000" dirty="0"/>
                        <a:t>1</a:t>
                      </a:r>
                      <a:endParaRPr lang="zh-CN" altLang="en-US" sz="2000" dirty="0"/>
                    </a:p>
                  </a:txBody>
                  <a:tcPr marL="91443" marR="91443" marT="45686" marB="45686"/>
                </a:tc>
                <a:tc>
                  <a:txBody>
                    <a:bodyPr/>
                    <a:lstStyle/>
                    <a:p>
                      <a:pPr algn="ctr"/>
                      <a:r>
                        <a:rPr lang="en-US" altLang="zh-CN" sz="2000" dirty="0"/>
                        <a:t>1</a:t>
                      </a:r>
                      <a:endParaRPr lang="zh-CN" altLang="en-US" sz="2000" dirty="0"/>
                    </a:p>
                  </a:txBody>
                  <a:tcPr marL="91443" marR="91443" marT="45686" marB="45686"/>
                </a:tc>
                <a:tc>
                  <a:txBody>
                    <a:bodyPr/>
                    <a:lstStyle/>
                    <a:p>
                      <a:pPr algn="ctr"/>
                      <a:r>
                        <a:rPr lang="en-US" altLang="zh-CN" sz="2000" dirty="0"/>
                        <a:t>1</a:t>
                      </a:r>
                      <a:endParaRPr lang="zh-CN" altLang="en-US" sz="2000" dirty="0"/>
                    </a:p>
                  </a:txBody>
                  <a:tcPr marL="91443" marR="91443" marT="45686" marB="45686"/>
                </a:tc>
                <a:tc>
                  <a:txBody>
                    <a:bodyPr/>
                    <a:lstStyle/>
                    <a:p>
                      <a:pPr algn="ctr"/>
                      <a:r>
                        <a:rPr lang="en-US" altLang="zh-CN" sz="2000" dirty="0"/>
                        <a:t>1</a:t>
                      </a:r>
                      <a:endParaRPr lang="zh-CN" altLang="en-US" sz="2000" dirty="0"/>
                    </a:p>
                  </a:txBody>
                  <a:tcPr marL="91443" marR="91443" marT="45686" marB="45686"/>
                </a:tc>
                <a:extLst>
                  <a:ext uri="{0D108BD9-81ED-4DB2-BD59-A6C34878D82A}">
                    <a16:rowId xmlns:a16="http://schemas.microsoft.com/office/drawing/2014/main" val="10008"/>
                  </a:ext>
                </a:extLst>
              </a:tr>
            </a:tbl>
          </a:graphicData>
        </a:graphic>
      </p:graphicFrame>
      <p:graphicFrame>
        <p:nvGraphicFramePr>
          <p:cNvPr id="37963" name="Object 4">
            <a:extLst>
              <a:ext uri="{FF2B5EF4-FFF2-40B4-BE49-F238E27FC236}">
                <a16:creationId xmlns:a16="http://schemas.microsoft.com/office/drawing/2014/main" id="{E01431B0-51C8-4263-8AB3-6BAB2C70D146}"/>
              </a:ext>
            </a:extLst>
          </p:cNvPr>
          <p:cNvGraphicFramePr>
            <a:graphicFrameLocks noChangeAspect="1"/>
          </p:cNvGraphicFramePr>
          <p:nvPr/>
        </p:nvGraphicFramePr>
        <p:xfrm>
          <a:off x="1403350" y="4724400"/>
          <a:ext cx="1439863" cy="608013"/>
        </p:xfrm>
        <a:graphic>
          <a:graphicData uri="http://schemas.openxmlformats.org/presentationml/2006/ole">
            <mc:AlternateContent xmlns:mc="http://schemas.openxmlformats.org/markup-compatibility/2006">
              <mc:Choice xmlns:v="urn:schemas-microsoft-com:vml" Requires="v">
                <p:oleObj spid="_x0000_s10302" name="Equation" r:id="rId3" imgW="571252" imgH="241195" progId="Equation.DSMT4">
                  <p:embed/>
                </p:oleObj>
              </mc:Choice>
              <mc:Fallback>
                <p:oleObj name="Equation" r:id="rId3" imgW="571252" imgH="241195" progId="Equation.DSMT4">
                  <p:embed/>
                  <p:pic>
                    <p:nvPicPr>
                      <p:cNvPr id="37963" name="Object 4">
                        <a:extLst>
                          <a:ext uri="{FF2B5EF4-FFF2-40B4-BE49-F238E27FC236}">
                            <a16:creationId xmlns:a16="http://schemas.microsoft.com/office/drawing/2014/main" id="{E01431B0-51C8-4263-8AB3-6BAB2C70D1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4724400"/>
                        <a:ext cx="1439863" cy="608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964" name="Object 7">
            <a:extLst>
              <a:ext uri="{FF2B5EF4-FFF2-40B4-BE49-F238E27FC236}">
                <a16:creationId xmlns:a16="http://schemas.microsoft.com/office/drawing/2014/main" id="{ED3107C1-5D32-4CAD-876D-BB6B71720572}"/>
              </a:ext>
            </a:extLst>
          </p:cNvPr>
          <p:cNvGraphicFramePr>
            <a:graphicFrameLocks noChangeAspect="1"/>
          </p:cNvGraphicFramePr>
          <p:nvPr/>
        </p:nvGraphicFramePr>
        <p:xfrm>
          <a:off x="3857625" y="4692650"/>
          <a:ext cx="1790700" cy="608013"/>
        </p:xfrm>
        <a:graphic>
          <a:graphicData uri="http://schemas.openxmlformats.org/presentationml/2006/ole">
            <mc:AlternateContent xmlns:mc="http://schemas.openxmlformats.org/markup-compatibility/2006">
              <mc:Choice xmlns:v="urn:schemas-microsoft-com:vml" Requires="v">
                <p:oleObj spid="_x0000_s10303" name="Equation" r:id="rId5" imgW="710891" imgH="241195" progId="Equation.DSMT4">
                  <p:embed/>
                </p:oleObj>
              </mc:Choice>
              <mc:Fallback>
                <p:oleObj name="Equation" r:id="rId5" imgW="710891" imgH="241195" progId="Equation.DSMT4">
                  <p:embed/>
                  <p:pic>
                    <p:nvPicPr>
                      <p:cNvPr id="37964" name="Object 7">
                        <a:extLst>
                          <a:ext uri="{FF2B5EF4-FFF2-40B4-BE49-F238E27FC236}">
                            <a16:creationId xmlns:a16="http://schemas.microsoft.com/office/drawing/2014/main" id="{ED3107C1-5D32-4CAD-876D-BB6B717205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7625" y="4692650"/>
                        <a:ext cx="1790700" cy="608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965" name="Object 8">
            <a:extLst>
              <a:ext uri="{FF2B5EF4-FFF2-40B4-BE49-F238E27FC236}">
                <a16:creationId xmlns:a16="http://schemas.microsoft.com/office/drawing/2014/main" id="{5B5207A8-B9F8-4449-923A-6661FF9A7D6A}"/>
              </a:ext>
            </a:extLst>
          </p:cNvPr>
          <p:cNvGraphicFramePr>
            <a:graphicFrameLocks noChangeAspect="1"/>
          </p:cNvGraphicFramePr>
          <p:nvPr/>
        </p:nvGraphicFramePr>
        <p:xfrm>
          <a:off x="1403350" y="5445125"/>
          <a:ext cx="2686050" cy="608013"/>
        </p:xfrm>
        <a:graphic>
          <a:graphicData uri="http://schemas.openxmlformats.org/presentationml/2006/ole">
            <mc:AlternateContent xmlns:mc="http://schemas.openxmlformats.org/markup-compatibility/2006">
              <mc:Choice xmlns:v="urn:schemas-microsoft-com:vml" Requires="v">
                <p:oleObj spid="_x0000_s10304" name="Equation" r:id="rId7" imgW="1066800" imgH="241300" progId="Equation.DSMT4">
                  <p:embed/>
                </p:oleObj>
              </mc:Choice>
              <mc:Fallback>
                <p:oleObj name="Equation" r:id="rId7" imgW="1066800" imgH="241300" progId="Equation.DSMT4">
                  <p:embed/>
                  <p:pic>
                    <p:nvPicPr>
                      <p:cNvPr id="37965" name="Object 8">
                        <a:extLst>
                          <a:ext uri="{FF2B5EF4-FFF2-40B4-BE49-F238E27FC236}">
                            <a16:creationId xmlns:a16="http://schemas.microsoft.com/office/drawing/2014/main" id="{5B5207A8-B9F8-4449-923A-6661FF9A7D6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3350" y="5445125"/>
                        <a:ext cx="2686050" cy="608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a:extLst>
              <a:ext uri="{FF2B5EF4-FFF2-40B4-BE49-F238E27FC236}">
                <a16:creationId xmlns:a16="http://schemas.microsoft.com/office/drawing/2014/main" id="{211E25C9-0BC9-482B-9280-4EE985CDF3C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1E29191-E99F-4C1C-9948-C4269DAD24A0}" type="slidenum">
              <a:rPr kumimoji="0" lang="zh-CN" altLang="en-US" sz="1200" b="0" i="0" u="none" strike="noStrike" kern="1200" cap="none" spc="0" normalizeH="0" baseline="0" noProof="0" smtClean="0">
                <a:ln>
                  <a:noFill/>
                </a:ln>
                <a:solidFill>
                  <a:srgbClr val="42424F"/>
                </a:solidFill>
                <a:effectLst/>
                <a:uLnTx/>
                <a:uFillTx/>
                <a:latin typeface="Times"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zh-CN" sz="1200" b="0" i="0" u="none" strike="noStrike" kern="1200" cap="none" spc="0" normalizeH="0" baseline="0" noProof="0">
              <a:ln>
                <a:noFill/>
              </a:ln>
              <a:solidFill>
                <a:srgbClr val="42424F"/>
              </a:solidFill>
              <a:effectLst/>
              <a:uLnTx/>
              <a:uFillTx/>
              <a:latin typeface="Times" panose="02020603050405020304" pitchFamily="18" charset="0"/>
              <a:ea typeface="宋体" panose="02010600030101010101" pitchFamily="2" charset="-122"/>
              <a:cs typeface="+mn-cs"/>
            </a:endParaRPr>
          </a:p>
        </p:txBody>
      </p:sp>
      <p:pic>
        <p:nvPicPr>
          <p:cNvPr id="38915" name="Picture 6" descr="fg06_01700">
            <a:extLst>
              <a:ext uri="{FF2B5EF4-FFF2-40B4-BE49-F238E27FC236}">
                <a16:creationId xmlns:a16="http://schemas.microsoft.com/office/drawing/2014/main" id="{28CE74C9-EE55-4C0A-B321-264F64A43C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620713"/>
            <a:ext cx="8342312"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8916" name="Object 7">
            <a:extLst>
              <a:ext uri="{FF2B5EF4-FFF2-40B4-BE49-F238E27FC236}">
                <a16:creationId xmlns:a16="http://schemas.microsoft.com/office/drawing/2014/main" id="{EE2D64EE-F656-4572-9E62-A9BA11B1AC78}"/>
              </a:ext>
            </a:extLst>
          </p:cNvPr>
          <p:cNvGraphicFramePr>
            <a:graphicFrameLocks noChangeAspect="1"/>
          </p:cNvGraphicFramePr>
          <p:nvPr/>
        </p:nvGraphicFramePr>
        <p:xfrm>
          <a:off x="250825" y="4437063"/>
          <a:ext cx="1943100" cy="388937"/>
        </p:xfrm>
        <a:graphic>
          <a:graphicData uri="http://schemas.openxmlformats.org/presentationml/2006/ole">
            <mc:AlternateContent xmlns:mc="http://schemas.openxmlformats.org/markup-compatibility/2006">
              <mc:Choice xmlns:v="urn:schemas-microsoft-com:vml" Requires="v">
                <p:oleObj spid="_x0000_s11326" name="Equation" r:id="rId5" imgW="1206500" imgH="241300" progId="Equation.DSMT4">
                  <p:embed/>
                </p:oleObj>
              </mc:Choice>
              <mc:Fallback>
                <p:oleObj name="Equation" r:id="rId5" imgW="1206500" imgH="241300" progId="Equation.DSMT4">
                  <p:embed/>
                  <p:pic>
                    <p:nvPicPr>
                      <p:cNvPr id="38916" name="Object 7">
                        <a:extLst>
                          <a:ext uri="{FF2B5EF4-FFF2-40B4-BE49-F238E27FC236}">
                            <a16:creationId xmlns:a16="http://schemas.microsoft.com/office/drawing/2014/main" id="{EE2D64EE-F656-4572-9E62-A9BA11B1AC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 y="4437063"/>
                        <a:ext cx="1943100" cy="388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917" name="Object 8">
            <a:extLst>
              <a:ext uri="{FF2B5EF4-FFF2-40B4-BE49-F238E27FC236}">
                <a16:creationId xmlns:a16="http://schemas.microsoft.com/office/drawing/2014/main" id="{176C04EB-EE96-475B-82DF-9D0221CC1E21}"/>
              </a:ext>
            </a:extLst>
          </p:cNvPr>
          <p:cNvGraphicFramePr>
            <a:graphicFrameLocks noChangeAspect="1"/>
          </p:cNvGraphicFramePr>
          <p:nvPr/>
        </p:nvGraphicFramePr>
        <p:xfrm>
          <a:off x="250825" y="4868863"/>
          <a:ext cx="6259513" cy="819150"/>
        </p:xfrm>
        <a:graphic>
          <a:graphicData uri="http://schemas.openxmlformats.org/presentationml/2006/ole">
            <mc:AlternateContent xmlns:mc="http://schemas.openxmlformats.org/markup-compatibility/2006">
              <mc:Choice xmlns:v="urn:schemas-microsoft-com:vml" Requires="v">
                <p:oleObj spid="_x0000_s11327" name="Equation" r:id="rId7" imgW="3886200" imgH="508000" progId="Equation.DSMT4">
                  <p:embed/>
                </p:oleObj>
              </mc:Choice>
              <mc:Fallback>
                <p:oleObj name="Equation" r:id="rId7" imgW="3886200" imgH="508000" progId="Equation.DSMT4">
                  <p:embed/>
                  <p:pic>
                    <p:nvPicPr>
                      <p:cNvPr id="38917" name="Object 8">
                        <a:extLst>
                          <a:ext uri="{FF2B5EF4-FFF2-40B4-BE49-F238E27FC236}">
                            <a16:creationId xmlns:a16="http://schemas.microsoft.com/office/drawing/2014/main" id="{176C04EB-EE96-475B-82DF-9D0221CC1E2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825" y="4868863"/>
                        <a:ext cx="6259513" cy="819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918" name="Object 9">
            <a:extLst>
              <a:ext uri="{FF2B5EF4-FFF2-40B4-BE49-F238E27FC236}">
                <a16:creationId xmlns:a16="http://schemas.microsoft.com/office/drawing/2014/main" id="{AEC6805B-122D-4FF2-907C-ACC134EAF97C}"/>
              </a:ext>
            </a:extLst>
          </p:cNvPr>
          <p:cNvGraphicFramePr>
            <a:graphicFrameLocks noChangeAspect="1"/>
          </p:cNvGraphicFramePr>
          <p:nvPr/>
        </p:nvGraphicFramePr>
        <p:xfrm>
          <a:off x="231775" y="5734050"/>
          <a:ext cx="7364413" cy="860425"/>
        </p:xfrm>
        <a:graphic>
          <a:graphicData uri="http://schemas.openxmlformats.org/presentationml/2006/ole">
            <mc:AlternateContent xmlns:mc="http://schemas.openxmlformats.org/markup-compatibility/2006">
              <mc:Choice xmlns:v="urn:schemas-microsoft-com:vml" Requires="v">
                <p:oleObj spid="_x0000_s11328" name="Equation" r:id="rId9" imgW="4572000" imgH="533400" progId="Equation.DSMT4">
                  <p:embed/>
                </p:oleObj>
              </mc:Choice>
              <mc:Fallback>
                <p:oleObj name="Equation" r:id="rId9" imgW="4572000" imgH="533400" progId="Equation.DSMT4">
                  <p:embed/>
                  <p:pic>
                    <p:nvPicPr>
                      <p:cNvPr id="38918" name="Object 9">
                        <a:extLst>
                          <a:ext uri="{FF2B5EF4-FFF2-40B4-BE49-F238E27FC236}">
                            <a16:creationId xmlns:a16="http://schemas.microsoft.com/office/drawing/2014/main" id="{AEC6805B-122D-4FF2-907C-ACC134EAF9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1775" y="5734050"/>
                        <a:ext cx="7364413" cy="860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919" name="Text Box 10">
            <a:extLst>
              <a:ext uri="{FF2B5EF4-FFF2-40B4-BE49-F238E27FC236}">
                <a16:creationId xmlns:a16="http://schemas.microsoft.com/office/drawing/2014/main" id="{A198A170-4437-4E90-A3AA-B70545F26385}"/>
              </a:ext>
            </a:extLst>
          </p:cNvPr>
          <p:cNvSpPr txBox="1">
            <a:spLocks noChangeArrowheads="1"/>
          </p:cNvSpPr>
          <p:nvPr/>
        </p:nvSpPr>
        <p:spPr bwMode="auto">
          <a:xfrm>
            <a:off x="7524750" y="5661025"/>
            <a:ext cx="1008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panose="02020603050405020304" pitchFamily="18" charset="0"/>
                <a:ea typeface="宋体" panose="02010600030101010101" pitchFamily="2" charset="-122"/>
                <a:cs typeface="+mn-cs"/>
              </a:rPr>
              <a:t>……</a:t>
            </a:r>
          </a:p>
        </p:txBody>
      </p:sp>
      <p:sp>
        <p:nvSpPr>
          <p:cNvPr id="38920" name="Rectangle 2">
            <a:extLst>
              <a:ext uri="{FF2B5EF4-FFF2-40B4-BE49-F238E27FC236}">
                <a16:creationId xmlns:a16="http://schemas.microsoft.com/office/drawing/2014/main" id="{B63B50D8-BAF4-4BB4-B913-22B3FA770854}"/>
              </a:ext>
            </a:extLst>
          </p:cNvPr>
          <p:cNvSpPr>
            <a:spLocks noGrp="1"/>
          </p:cNvSpPr>
          <p:nvPr>
            <p:ph type="title" idx="4294967295"/>
          </p:nvPr>
        </p:nvSpPr>
        <p:spPr>
          <a:xfrm>
            <a:off x="179388" y="115888"/>
            <a:ext cx="9072562" cy="457200"/>
          </a:xfrm>
        </p:spPr>
        <p:txBody>
          <a:bodyPr/>
          <a:lstStyle/>
          <a:p>
            <a:pPr eaLnBrk="1" hangingPunct="1"/>
            <a:r>
              <a:rPr lang="en-US" altLang="zh-CN" sz="1800" b="1">
                <a:ea typeface="宋体" panose="02010600030101010101" pitchFamily="2" charset="-122"/>
              </a:rPr>
              <a:t>Figure 6–17      Carry generation and carry propagation in terms of the input bits to a 4-bit adder. </a:t>
            </a:r>
            <a:endParaRPr lang="en-US" altLang="zh-CN" sz="6600" b="1">
              <a:ea typeface="宋体" panose="0201060003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a:extLst>
              <a:ext uri="{FF2B5EF4-FFF2-40B4-BE49-F238E27FC236}">
                <a16:creationId xmlns:a16="http://schemas.microsoft.com/office/drawing/2014/main" id="{AB1346F0-A7EB-47E8-A3CE-CDA9BF3FFF0B}"/>
              </a:ext>
            </a:extLst>
          </p:cNvPr>
          <p:cNvSpPr>
            <a:spLocks noGrp="1" noChangeArrowheads="1"/>
          </p:cNvSpPr>
          <p:nvPr>
            <p:ph type="title"/>
          </p:nvPr>
        </p:nvSpPr>
        <p:spPr>
          <a:xfrm>
            <a:off x="152400" y="228600"/>
            <a:ext cx="8763000" cy="457200"/>
          </a:xfrm>
          <a:ln>
            <a:miter lim="800000"/>
            <a:headEnd/>
            <a:tailEnd/>
          </a:ln>
        </p:spPr>
        <p:txBody>
          <a:bodyPr/>
          <a:lstStyle/>
          <a:p>
            <a:pPr eaLnBrk="1" fontAlgn="auto" hangingPunct="1">
              <a:spcAft>
                <a:spcPts val="0"/>
              </a:spcAft>
              <a:defRPr/>
            </a:pPr>
            <a:r>
              <a:rPr lang="en-US" altLang="zh-CN" sz="1200" b="1" dirty="0">
                <a:ea typeface="宋体" pitchFamily="2" charset="-122"/>
              </a:rPr>
              <a:t>Figure 6–18</a:t>
            </a:r>
            <a:r>
              <a:rPr lang="en-US" altLang="zh-CN" sz="1200" dirty="0">
                <a:ea typeface="宋体" pitchFamily="2" charset="-122"/>
              </a:rPr>
              <a:t>      Logic diagram for a 4-stage look-ahead carry adder. </a:t>
            </a:r>
            <a:endParaRPr lang="en-US" altLang="zh-CN" dirty="0">
              <a:ea typeface="宋体" pitchFamily="2" charset="-122"/>
            </a:endParaRPr>
          </a:p>
        </p:txBody>
      </p:sp>
      <p:sp>
        <p:nvSpPr>
          <p:cNvPr id="40963" name="Slide Number Placeholder 4">
            <a:extLst>
              <a:ext uri="{FF2B5EF4-FFF2-40B4-BE49-F238E27FC236}">
                <a16:creationId xmlns:a16="http://schemas.microsoft.com/office/drawing/2014/main" id="{E4DE6BEB-268F-4B0E-889E-13082B844CC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BD8BD97-E85B-4C7E-B55B-54AC12304ACE}" type="slidenum">
              <a:rPr kumimoji="0" lang="zh-CN" altLang="en-US" sz="1200" b="0" i="0" u="none" strike="noStrike" kern="1200" cap="none" spc="0" normalizeH="0" baseline="0" noProof="0" smtClean="0">
                <a:ln>
                  <a:noFill/>
                </a:ln>
                <a:solidFill>
                  <a:srgbClr val="42424F"/>
                </a:solidFill>
                <a:effectLst/>
                <a:uLnTx/>
                <a:uFillTx/>
                <a:latin typeface="Times"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zh-CN" sz="1200" b="0" i="0" u="none" strike="noStrike" kern="1200" cap="none" spc="0" normalizeH="0" baseline="0" noProof="0">
              <a:ln>
                <a:noFill/>
              </a:ln>
              <a:solidFill>
                <a:srgbClr val="42424F"/>
              </a:solidFill>
              <a:effectLst/>
              <a:uLnTx/>
              <a:uFillTx/>
              <a:latin typeface="Times" panose="02020603050405020304" pitchFamily="18" charset="0"/>
              <a:ea typeface="宋体" panose="02010600030101010101" pitchFamily="2" charset="-122"/>
              <a:cs typeface="+mn-cs"/>
            </a:endParaRPr>
          </a:p>
        </p:txBody>
      </p:sp>
      <p:pic>
        <p:nvPicPr>
          <p:cNvPr id="40964" name="Picture 6" descr="fg06_01800">
            <a:extLst>
              <a:ext uri="{FF2B5EF4-FFF2-40B4-BE49-F238E27FC236}">
                <a16:creationId xmlns:a16="http://schemas.microsoft.com/office/drawing/2014/main" id="{7262AE1C-CCE8-4D2C-ABAE-AF399899FD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836613"/>
            <a:ext cx="8342313"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 Box 7">
            <a:extLst>
              <a:ext uri="{FF2B5EF4-FFF2-40B4-BE49-F238E27FC236}">
                <a16:creationId xmlns:a16="http://schemas.microsoft.com/office/drawing/2014/main" id="{F5BD1D91-76C0-422B-80ED-688E75FE955E}"/>
              </a:ext>
            </a:extLst>
          </p:cNvPr>
          <p:cNvSpPr txBox="1">
            <a:spLocks noChangeArrowheads="1"/>
          </p:cNvSpPr>
          <p:nvPr/>
        </p:nvSpPr>
        <p:spPr bwMode="auto">
          <a:xfrm>
            <a:off x="684213" y="5013325"/>
            <a:ext cx="77755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panose="02020603050405020304" pitchFamily="18" charset="0"/>
                <a:ea typeface="宋体" panose="02010600030101010101" pitchFamily="2" charset="-122"/>
                <a:cs typeface="+mn-cs"/>
              </a:rPr>
              <a:t>The output carry for each full-adder stage is dependent only on the initial input carry (C</a:t>
            </a:r>
            <a:r>
              <a:rPr kumimoji="0" lang="en-US" altLang="zh-CN" sz="1400" b="0" i="0" u="none" strike="noStrike" kern="1200" cap="none" spc="0" normalizeH="0" baseline="0" noProof="0">
                <a:ln>
                  <a:noFill/>
                </a:ln>
                <a:solidFill>
                  <a:srgbClr val="000000"/>
                </a:solidFill>
                <a:effectLst/>
                <a:uLnTx/>
                <a:uFillTx/>
                <a:latin typeface="Times" panose="02020603050405020304" pitchFamily="18" charset="0"/>
                <a:ea typeface="宋体" panose="02010600030101010101" pitchFamily="2" charset="-122"/>
                <a:cs typeface="+mn-cs"/>
              </a:rPr>
              <a:t>in1</a:t>
            </a:r>
            <a:r>
              <a:rPr kumimoji="0" lang="en-US" altLang="zh-CN" sz="2400" b="0" i="0" u="none" strike="noStrike" kern="1200" cap="none" spc="0" normalizeH="0" baseline="0" noProof="0">
                <a:ln>
                  <a:noFill/>
                </a:ln>
                <a:solidFill>
                  <a:srgbClr val="000000"/>
                </a:solidFill>
                <a:effectLst/>
                <a:uLnTx/>
                <a:uFillTx/>
                <a:latin typeface="Times" panose="02020603050405020304" pitchFamily="18" charset="0"/>
                <a:ea typeface="宋体" panose="02010600030101010101" pitchFamily="2" charset="-122"/>
                <a:cs typeface="+mn-cs"/>
              </a:rPr>
              <a:t>), the C</a:t>
            </a:r>
            <a:r>
              <a:rPr kumimoji="0" lang="en-US" altLang="zh-CN" sz="1600" b="0" i="0" u="none" strike="noStrike" kern="1200" cap="none" spc="0" normalizeH="0" baseline="0" noProof="0">
                <a:ln>
                  <a:noFill/>
                </a:ln>
                <a:solidFill>
                  <a:srgbClr val="000000"/>
                </a:solidFill>
                <a:effectLst/>
                <a:uLnTx/>
                <a:uFillTx/>
                <a:latin typeface="Times" panose="02020603050405020304" pitchFamily="18" charset="0"/>
                <a:ea typeface="宋体" panose="02010600030101010101" pitchFamily="2" charset="-122"/>
                <a:cs typeface="+mn-cs"/>
              </a:rPr>
              <a:t>g</a:t>
            </a:r>
            <a:r>
              <a:rPr kumimoji="0" lang="en-US" altLang="zh-CN" sz="2400" b="0" i="0" u="none" strike="noStrike" kern="1200" cap="none" spc="0" normalizeH="0" baseline="0" noProof="0">
                <a:ln>
                  <a:noFill/>
                </a:ln>
                <a:solidFill>
                  <a:srgbClr val="000000"/>
                </a:solidFill>
                <a:effectLst/>
                <a:uLnTx/>
                <a:uFillTx/>
                <a:latin typeface="Times" panose="02020603050405020304" pitchFamily="18" charset="0"/>
                <a:ea typeface="宋体" panose="02010600030101010101" pitchFamily="2" charset="-122"/>
                <a:cs typeface="+mn-cs"/>
              </a:rPr>
              <a:t> and C</a:t>
            </a:r>
            <a:r>
              <a:rPr kumimoji="0" lang="en-US" altLang="zh-CN" sz="1600" b="0" i="0" u="none" strike="noStrike" kern="1200" cap="none" spc="0" normalizeH="0" baseline="0" noProof="0">
                <a:ln>
                  <a:noFill/>
                </a:ln>
                <a:solidFill>
                  <a:srgbClr val="000000"/>
                </a:solidFill>
                <a:effectLst/>
                <a:uLnTx/>
                <a:uFillTx/>
                <a:latin typeface="Times" panose="02020603050405020304" pitchFamily="18" charset="0"/>
                <a:ea typeface="宋体" panose="02010600030101010101" pitchFamily="2" charset="-122"/>
                <a:cs typeface="+mn-cs"/>
              </a:rPr>
              <a:t>p</a:t>
            </a:r>
            <a:r>
              <a:rPr kumimoji="0" lang="en-US" altLang="zh-CN" sz="2400" b="0" i="0" u="none" strike="noStrike" kern="1200" cap="none" spc="0" normalizeH="0" baseline="0" noProof="0">
                <a:ln>
                  <a:noFill/>
                </a:ln>
                <a:solidFill>
                  <a:srgbClr val="000000"/>
                </a:solidFill>
                <a:effectLst/>
                <a:uLnTx/>
                <a:uFillTx/>
                <a:latin typeface="Times" panose="02020603050405020304" pitchFamily="18" charset="0"/>
                <a:ea typeface="宋体" panose="02010600030101010101" pitchFamily="2" charset="-122"/>
                <a:cs typeface="+mn-cs"/>
              </a:rPr>
              <a:t> functions of that stage, and the C</a:t>
            </a:r>
            <a:r>
              <a:rPr kumimoji="0" lang="en-US" altLang="zh-CN" sz="1600" b="0" i="0" u="none" strike="noStrike" kern="1200" cap="none" spc="0" normalizeH="0" baseline="0" noProof="0">
                <a:ln>
                  <a:noFill/>
                </a:ln>
                <a:solidFill>
                  <a:srgbClr val="000000"/>
                </a:solidFill>
                <a:effectLst/>
                <a:uLnTx/>
                <a:uFillTx/>
                <a:latin typeface="Times" panose="02020603050405020304" pitchFamily="18" charset="0"/>
                <a:ea typeface="宋体" panose="02010600030101010101" pitchFamily="2" charset="-122"/>
                <a:cs typeface="+mn-cs"/>
              </a:rPr>
              <a:t>g</a:t>
            </a:r>
            <a:r>
              <a:rPr kumimoji="0" lang="en-US" altLang="zh-CN" sz="2400" b="0" i="0" u="none" strike="noStrike" kern="1200" cap="none" spc="0" normalizeH="0" baseline="0" noProof="0">
                <a:ln>
                  <a:noFill/>
                </a:ln>
                <a:solidFill>
                  <a:srgbClr val="000000"/>
                </a:solidFill>
                <a:effectLst/>
                <a:uLnTx/>
                <a:uFillTx/>
                <a:latin typeface="Times" panose="02020603050405020304" pitchFamily="18" charset="0"/>
                <a:ea typeface="宋体" panose="02010600030101010101" pitchFamily="2" charset="-122"/>
                <a:cs typeface="+mn-cs"/>
              </a:rPr>
              <a:t> and C</a:t>
            </a:r>
            <a:r>
              <a:rPr kumimoji="0" lang="en-US" altLang="zh-CN" sz="1600" b="0" i="0" u="none" strike="noStrike" kern="1200" cap="none" spc="0" normalizeH="0" baseline="0" noProof="0">
                <a:ln>
                  <a:noFill/>
                </a:ln>
                <a:solidFill>
                  <a:srgbClr val="000000"/>
                </a:solidFill>
                <a:effectLst/>
                <a:uLnTx/>
                <a:uFillTx/>
                <a:latin typeface="Times" panose="02020603050405020304" pitchFamily="18" charset="0"/>
                <a:ea typeface="宋体" panose="02010600030101010101" pitchFamily="2" charset="-122"/>
                <a:cs typeface="+mn-cs"/>
              </a:rPr>
              <a:t>p</a:t>
            </a:r>
            <a:r>
              <a:rPr kumimoji="0" lang="en-US" altLang="zh-CN" sz="2400" b="0" i="0" u="none" strike="noStrike" kern="1200" cap="none" spc="0" normalizeH="0" baseline="0" noProof="0">
                <a:ln>
                  <a:noFill/>
                </a:ln>
                <a:solidFill>
                  <a:srgbClr val="000000"/>
                </a:solidFill>
                <a:effectLst/>
                <a:uLnTx/>
                <a:uFillTx/>
                <a:latin typeface="Times" panose="02020603050405020304" pitchFamily="18" charset="0"/>
                <a:ea typeface="宋体" panose="02010600030101010101" pitchFamily="2" charset="-122"/>
                <a:cs typeface="+mn-cs"/>
              </a:rPr>
              <a:t> functions of the preceding stages.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644F5BE6-29CD-45B6-95BB-3CAE060495FB}"/>
              </a:ext>
            </a:extLst>
          </p:cNvPr>
          <p:cNvPicPr>
            <a:picLocks noChangeAspect="1" noChangeArrowheads="1"/>
          </p:cNvPicPr>
          <p:nvPr/>
        </p:nvPicPr>
        <p:blipFill>
          <a:blip r:embed="rId2"/>
          <a:srcRect/>
          <a:stretch>
            <a:fillRect/>
          </a:stretch>
        </p:blipFill>
        <p:spPr bwMode="auto">
          <a:xfrm>
            <a:off x="4419600" y="914400"/>
            <a:ext cx="3852863" cy="4997450"/>
          </a:xfrm>
          <a:prstGeom prst="rect">
            <a:avLst/>
          </a:prstGeom>
          <a:noFill/>
          <a:ln>
            <a:noFill/>
          </a:ln>
          <a:effectLst>
            <a:outerShdw blurRad="292100" dist="139700" dir="2700000" algn="tl" rotWithShape="0">
              <a:srgbClr val="333333">
                <a:alpha val="64999"/>
              </a:srgbClr>
            </a:outerShdw>
          </a:effectLst>
        </p:spPr>
      </p:pic>
      <p:sp>
        <p:nvSpPr>
          <p:cNvPr id="43011" name="Rectangle 5">
            <a:extLst>
              <a:ext uri="{FF2B5EF4-FFF2-40B4-BE49-F238E27FC236}">
                <a16:creationId xmlns:a16="http://schemas.microsoft.com/office/drawing/2014/main" id="{16151350-82FE-4CED-9712-73F324C8BBEF}"/>
              </a:ext>
            </a:extLst>
          </p:cNvPr>
          <p:cNvSpPr>
            <a:spLocks noChangeArrowheads="1"/>
          </p:cNvSpPr>
          <p:nvPr/>
        </p:nvSpPr>
        <p:spPr bwMode="auto">
          <a:xfrm>
            <a:off x="914400" y="1143000"/>
            <a:ext cx="2482850" cy="461963"/>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1200" cap="none" spc="0" normalizeH="0" baseline="0" noProof="0">
                <a:ln>
                  <a:noFill/>
                </a:ln>
                <a:solidFill>
                  <a:srgbClr val="FFFF99"/>
                </a:solidFill>
                <a:effectLst/>
                <a:uLnTx/>
                <a:uFillTx/>
                <a:latin typeface="Times New Roman" panose="02020603050405020304" pitchFamily="18" charset="0"/>
                <a:ea typeface="ヒラギノ角ゴ Pro W3" pitchFamily="-128" charset="-128"/>
                <a:cs typeface="+mn-cs"/>
              </a:rPr>
              <a:t>Look-ahead Adder</a:t>
            </a:r>
          </a:p>
        </p:txBody>
      </p:sp>
      <p:sp>
        <p:nvSpPr>
          <p:cNvPr id="43012" name="TextBox 1">
            <a:extLst>
              <a:ext uri="{FF2B5EF4-FFF2-40B4-BE49-F238E27FC236}">
                <a16:creationId xmlns:a16="http://schemas.microsoft.com/office/drawing/2014/main" id="{64339960-F1B4-4FC3-BCE4-DBDB7C33C63B}"/>
              </a:ext>
            </a:extLst>
          </p:cNvPr>
          <p:cNvSpPr txBox="1">
            <a:spLocks noChangeArrowheads="1"/>
          </p:cNvSpPr>
          <p:nvPr/>
        </p:nvSpPr>
        <p:spPr bwMode="auto">
          <a:xfrm>
            <a:off x="838200" y="1981200"/>
            <a:ext cx="28654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CN" sz="24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Implementation of 74LS 283 </a:t>
            </a:r>
            <a:endParaRPr kumimoji="1" lang="zh-CN" altLang="en-US" sz="2400" b="0" i="0" u="none" strike="noStrike" kern="1200" cap="none" spc="0" normalizeH="0" baseline="0" noProof="0">
              <a:ln>
                <a:noFill/>
              </a:ln>
              <a:solidFill>
                <a:srgbClr val="000000"/>
              </a:solidFill>
              <a:effectLst/>
              <a:uLnTx/>
              <a:uFillTx/>
              <a:latin typeface="Times New Roman" panose="02020603050405020304" pitchFamily="18" charset="0"/>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E4C7CAAC-9A1D-4519-8A50-1B18C05BF50B}"/>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kumimoji="1" lang="en-US" altLang="zh-CN"/>
              <a:t>In this chapter…</a:t>
            </a:r>
            <a:endParaRPr kumimoji="1" lang="zh-CN" altLang="en-US"/>
          </a:p>
        </p:txBody>
      </p:sp>
      <p:sp>
        <p:nvSpPr>
          <p:cNvPr id="11267" name="Content Placeholder 2">
            <a:extLst>
              <a:ext uri="{FF2B5EF4-FFF2-40B4-BE49-F238E27FC236}">
                <a16:creationId xmlns:a16="http://schemas.microsoft.com/office/drawing/2014/main" id="{379B70F5-1074-46AD-B64B-6FE0D3D04628}"/>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kumimoji="1" lang="en-US" altLang="zh-CN" sz="2400" b="1">
                <a:latin typeface="Verdana" panose="020B0604030504040204" pitchFamily="34" charset="0"/>
                <a:ea typeface="宋体" panose="02010600030101010101" pitchFamily="2" charset="-122"/>
              </a:rPr>
              <a:t>Objectives</a:t>
            </a:r>
          </a:p>
          <a:p>
            <a:pPr lvl="1" eaLnBrk="1" hangingPunct="1"/>
            <a:r>
              <a:rPr lang="en-US" altLang="zh-CN" sz="2000">
                <a:latin typeface="Verdana" panose="020B0604030504040204" pitchFamily="34" charset="0"/>
                <a:ea typeface="宋体" panose="02010600030101010101" pitchFamily="2" charset="-122"/>
              </a:rPr>
              <a:t>Adders</a:t>
            </a:r>
          </a:p>
          <a:p>
            <a:pPr lvl="1" eaLnBrk="1" hangingPunct="1"/>
            <a:r>
              <a:rPr lang="en-US" altLang="zh-CN" sz="2000">
                <a:latin typeface="Verdana" panose="020B0604030504040204" pitchFamily="34" charset="0"/>
                <a:ea typeface="宋体" panose="02010600030101010101" pitchFamily="2" charset="-122"/>
              </a:rPr>
              <a:t>Comparators</a:t>
            </a:r>
          </a:p>
          <a:p>
            <a:pPr lvl="1" eaLnBrk="1" hangingPunct="1"/>
            <a:r>
              <a:rPr lang="en-US" altLang="zh-CN" sz="2000">
                <a:latin typeface="Verdana" panose="020B0604030504040204" pitchFamily="34" charset="0"/>
                <a:ea typeface="宋体" panose="02010600030101010101" pitchFamily="2" charset="-122"/>
              </a:rPr>
              <a:t>Decoders</a:t>
            </a:r>
          </a:p>
          <a:p>
            <a:pPr lvl="1" eaLnBrk="1" hangingPunct="1"/>
            <a:r>
              <a:rPr lang="en-US" altLang="zh-CN" sz="2000">
                <a:latin typeface="Verdana" panose="020B0604030504040204" pitchFamily="34" charset="0"/>
                <a:ea typeface="宋体" panose="02010600030101010101" pitchFamily="2" charset="-122"/>
              </a:rPr>
              <a:t>Encoders</a:t>
            </a:r>
          </a:p>
          <a:p>
            <a:pPr lvl="1" eaLnBrk="1" hangingPunct="1"/>
            <a:r>
              <a:rPr lang="en-US" altLang="zh-CN" sz="2000">
                <a:latin typeface="Verdana" panose="020B0604030504040204" pitchFamily="34" charset="0"/>
                <a:ea typeface="宋体" panose="02010600030101010101" pitchFamily="2" charset="-122"/>
              </a:rPr>
              <a:t>Code converters</a:t>
            </a:r>
          </a:p>
          <a:p>
            <a:pPr lvl="1" eaLnBrk="1" hangingPunct="1"/>
            <a:r>
              <a:rPr lang="en-US" altLang="zh-CN" sz="2000">
                <a:latin typeface="Verdana" panose="020B0604030504040204" pitchFamily="34" charset="0"/>
                <a:ea typeface="宋体" panose="02010600030101010101" pitchFamily="2" charset="-122"/>
              </a:rPr>
              <a:t>Multiplexers ( data selectors )</a:t>
            </a:r>
          </a:p>
          <a:p>
            <a:pPr lvl="1" eaLnBrk="1" hangingPunct="1"/>
            <a:r>
              <a:rPr lang="en-US" altLang="zh-CN" sz="2000">
                <a:latin typeface="Verdana" panose="020B0604030504040204" pitchFamily="34" charset="0"/>
                <a:ea typeface="宋体" panose="02010600030101010101" pitchFamily="2" charset="-122"/>
              </a:rPr>
              <a:t>De-multiplexers</a:t>
            </a:r>
          </a:p>
          <a:p>
            <a:pPr lvl="1" eaLnBrk="1" hangingPunct="1"/>
            <a:r>
              <a:rPr lang="en-US" altLang="zh-CN" sz="2000">
                <a:latin typeface="Verdana" panose="020B0604030504040204" pitchFamily="34" charset="0"/>
                <a:ea typeface="宋体" panose="02010600030101010101" pitchFamily="2" charset="-122"/>
              </a:rPr>
              <a:t>Parity generators/checkers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5FF47303-4229-4DC0-8D44-BE7D651B3DC1}"/>
              </a:ext>
            </a:extLst>
          </p:cNvPr>
          <p:cNvPicPr>
            <a:picLocks noChangeAspect="1" noChangeArrowheads="1"/>
          </p:cNvPicPr>
          <p:nvPr/>
        </p:nvPicPr>
        <p:blipFill>
          <a:blip r:embed="rId2"/>
          <a:srcRect/>
          <a:stretch>
            <a:fillRect/>
          </a:stretch>
        </p:blipFill>
        <p:spPr bwMode="auto">
          <a:xfrm>
            <a:off x="4419600" y="914400"/>
            <a:ext cx="3852863" cy="4997450"/>
          </a:xfrm>
          <a:prstGeom prst="rect">
            <a:avLst/>
          </a:prstGeom>
          <a:noFill/>
          <a:ln>
            <a:noFill/>
          </a:ln>
          <a:effectLst>
            <a:outerShdw blurRad="292100" dist="139700" dir="2700000" algn="tl" rotWithShape="0">
              <a:srgbClr val="333333">
                <a:alpha val="64999"/>
              </a:srgbClr>
            </a:outerShdw>
          </a:effectLst>
        </p:spPr>
      </p:pic>
      <p:sp>
        <p:nvSpPr>
          <p:cNvPr id="44035" name="Rectangle 5">
            <a:extLst>
              <a:ext uri="{FF2B5EF4-FFF2-40B4-BE49-F238E27FC236}">
                <a16:creationId xmlns:a16="http://schemas.microsoft.com/office/drawing/2014/main" id="{AC62F61B-7B9D-489C-9016-8EE1922795FD}"/>
              </a:ext>
            </a:extLst>
          </p:cNvPr>
          <p:cNvSpPr>
            <a:spLocks noChangeArrowheads="1"/>
          </p:cNvSpPr>
          <p:nvPr/>
        </p:nvSpPr>
        <p:spPr bwMode="auto">
          <a:xfrm>
            <a:off x="914400" y="1143000"/>
            <a:ext cx="2482850" cy="461963"/>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1200" cap="none" spc="0" normalizeH="0" baseline="0" noProof="0">
                <a:ln>
                  <a:noFill/>
                </a:ln>
                <a:solidFill>
                  <a:srgbClr val="FFFF99"/>
                </a:solidFill>
                <a:effectLst/>
                <a:uLnTx/>
                <a:uFillTx/>
                <a:latin typeface="Times New Roman" panose="02020603050405020304" pitchFamily="18" charset="0"/>
                <a:ea typeface="ヒラギノ角ゴ Pro W3" pitchFamily="-128" charset="-128"/>
                <a:cs typeface="+mn-cs"/>
              </a:rPr>
              <a:t>Look-ahead Adder</a:t>
            </a:r>
          </a:p>
        </p:txBody>
      </p:sp>
      <p:sp>
        <p:nvSpPr>
          <p:cNvPr id="6" name="Rectangle 5">
            <a:extLst>
              <a:ext uri="{FF2B5EF4-FFF2-40B4-BE49-F238E27FC236}">
                <a16:creationId xmlns:a16="http://schemas.microsoft.com/office/drawing/2014/main" id="{8D8293F5-022F-4D19-9012-C64588828CD5}"/>
              </a:ext>
            </a:extLst>
          </p:cNvPr>
          <p:cNvSpPr/>
          <p:nvPr/>
        </p:nvSpPr>
        <p:spPr bwMode="auto">
          <a:xfrm>
            <a:off x="4495800" y="5181600"/>
            <a:ext cx="2286000" cy="381000"/>
          </a:xfrm>
          <a:prstGeom prst="rect">
            <a:avLst/>
          </a:prstGeom>
          <a:solidFill>
            <a:schemeClr val="accent1">
              <a:alpha val="45000"/>
            </a:schemeClr>
          </a:solid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663300">
                  <a:lumMod val="20000"/>
                  <a:lumOff val="80000"/>
                </a:srgbClr>
              </a:solidFill>
              <a:effectLst/>
              <a:uLnTx/>
              <a:uFillTx/>
              <a:latin typeface="Times New Roman" charset="0"/>
              <a:ea typeface="ヒラギノ角ゴ Pro W3" charset="0"/>
              <a:cs typeface="ヒラギノ角ゴ Pro W3" charset="0"/>
            </a:endParaRPr>
          </a:p>
        </p:txBody>
      </p:sp>
      <p:sp>
        <p:nvSpPr>
          <p:cNvPr id="7" name="TextBox 6">
            <a:extLst>
              <a:ext uri="{FF2B5EF4-FFF2-40B4-BE49-F238E27FC236}">
                <a16:creationId xmlns:a16="http://schemas.microsoft.com/office/drawing/2014/main" id="{8B40678F-1BF6-43BE-A44B-2FA99D177853}"/>
              </a:ext>
            </a:extLst>
          </p:cNvPr>
          <p:cNvSpPr txBox="1">
            <a:spLocks noChangeArrowheads="1"/>
          </p:cNvSpPr>
          <p:nvPr/>
        </p:nvSpPr>
        <p:spPr bwMode="auto">
          <a:xfrm>
            <a:off x="1304925" y="5567363"/>
            <a:ext cx="17002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CN" sz="24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Half Adder</a:t>
            </a:r>
            <a:endParaRPr kumimoji="1" lang="zh-CN" altLang="en-US" sz="2400" b="0" i="0" u="none" strike="noStrike" kern="1200" cap="none" spc="0" normalizeH="0" baseline="0" noProof="0">
              <a:ln>
                <a:noFill/>
              </a:ln>
              <a:solidFill>
                <a:srgbClr val="000000"/>
              </a:solidFill>
              <a:effectLst/>
              <a:uLnTx/>
              <a:uFillTx/>
              <a:latin typeface="Times New Roman" panose="02020603050405020304" pitchFamily="18" charset="0"/>
              <a:cs typeface="+mn-cs"/>
            </a:endParaRPr>
          </a:p>
        </p:txBody>
      </p:sp>
      <p:cxnSp>
        <p:nvCxnSpPr>
          <p:cNvPr id="9" name="Straight Arrow Connector 8">
            <a:extLst>
              <a:ext uri="{FF2B5EF4-FFF2-40B4-BE49-F238E27FC236}">
                <a16:creationId xmlns:a16="http://schemas.microsoft.com/office/drawing/2014/main" id="{349A8C60-A2F2-47DE-8BC3-14F02989A727}"/>
              </a:ext>
            </a:extLst>
          </p:cNvPr>
          <p:cNvCxnSpPr>
            <a:cxnSpLocks noChangeShapeType="1"/>
          </p:cNvCxnSpPr>
          <p:nvPr/>
        </p:nvCxnSpPr>
        <p:spPr bwMode="auto">
          <a:xfrm flipV="1">
            <a:off x="3124200" y="5486400"/>
            <a:ext cx="1295400" cy="3048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0" name="Rectangle 5">
            <a:extLst>
              <a:ext uri="{FF2B5EF4-FFF2-40B4-BE49-F238E27FC236}">
                <a16:creationId xmlns:a16="http://schemas.microsoft.com/office/drawing/2014/main" id="{DB4704E4-0F45-4FD2-8CAB-88216C614A60}"/>
              </a:ext>
            </a:extLst>
          </p:cNvPr>
          <p:cNvSpPr/>
          <p:nvPr/>
        </p:nvSpPr>
        <p:spPr bwMode="auto">
          <a:xfrm>
            <a:off x="4510088" y="5562600"/>
            <a:ext cx="1509712" cy="152400"/>
          </a:xfrm>
          <a:prstGeom prst="rect">
            <a:avLst/>
          </a:prstGeom>
          <a:solidFill>
            <a:schemeClr val="accent1">
              <a:alpha val="45000"/>
            </a:schemeClr>
          </a:solid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663300">
                  <a:lumMod val="20000"/>
                  <a:lumOff val="80000"/>
                </a:srgbClr>
              </a:solidFill>
              <a:effectLst/>
              <a:uLnTx/>
              <a:uFillTx/>
              <a:latin typeface="Times New Roman" charset="0"/>
              <a:ea typeface="ヒラギノ角ゴ Pro W3" charset="0"/>
              <a:cs typeface="ヒラギノ角ゴ Pro W3"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FF52095F-46B7-47B1-9DB3-84C33993E652}"/>
              </a:ext>
            </a:extLst>
          </p:cNvPr>
          <p:cNvPicPr>
            <a:picLocks noChangeAspect="1" noChangeArrowheads="1"/>
          </p:cNvPicPr>
          <p:nvPr/>
        </p:nvPicPr>
        <p:blipFill>
          <a:blip r:embed="rId2"/>
          <a:srcRect/>
          <a:stretch>
            <a:fillRect/>
          </a:stretch>
        </p:blipFill>
        <p:spPr bwMode="auto">
          <a:xfrm>
            <a:off x="4419600" y="914400"/>
            <a:ext cx="3852863" cy="4997450"/>
          </a:xfrm>
          <a:prstGeom prst="rect">
            <a:avLst/>
          </a:prstGeom>
          <a:noFill/>
          <a:ln>
            <a:noFill/>
          </a:ln>
          <a:effectLst>
            <a:outerShdw blurRad="292100" dist="139700" dir="2700000" algn="tl" rotWithShape="0">
              <a:srgbClr val="333333">
                <a:alpha val="64999"/>
              </a:srgbClr>
            </a:outerShdw>
          </a:effectLst>
        </p:spPr>
      </p:pic>
      <p:sp>
        <p:nvSpPr>
          <p:cNvPr id="45059" name="Rectangle 5">
            <a:extLst>
              <a:ext uri="{FF2B5EF4-FFF2-40B4-BE49-F238E27FC236}">
                <a16:creationId xmlns:a16="http://schemas.microsoft.com/office/drawing/2014/main" id="{4362F8BD-9813-45BD-BD92-1E9BC6BD7A6F}"/>
              </a:ext>
            </a:extLst>
          </p:cNvPr>
          <p:cNvSpPr>
            <a:spLocks noChangeArrowheads="1"/>
          </p:cNvSpPr>
          <p:nvPr/>
        </p:nvSpPr>
        <p:spPr bwMode="auto">
          <a:xfrm>
            <a:off x="914400" y="1143000"/>
            <a:ext cx="2482850" cy="461963"/>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1200" cap="none" spc="0" normalizeH="0" baseline="0" noProof="0">
                <a:ln>
                  <a:noFill/>
                </a:ln>
                <a:solidFill>
                  <a:srgbClr val="FFFF99"/>
                </a:solidFill>
                <a:effectLst/>
                <a:uLnTx/>
                <a:uFillTx/>
                <a:latin typeface="Times New Roman" panose="02020603050405020304" pitchFamily="18" charset="0"/>
                <a:ea typeface="ヒラギノ角ゴ Pro W3" pitchFamily="-128" charset="-128"/>
                <a:cs typeface="+mn-cs"/>
              </a:rPr>
              <a:t>Look-ahead Adder</a:t>
            </a:r>
          </a:p>
        </p:txBody>
      </p:sp>
      <p:sp>
        <p:nvSpPr>
          <p:cNvPr id="6" name="Rectangle 5">
            <a:extLst>
              <a:ext uri="{FF2B5EF4-FFF2-40B4-BE49-F238E27FC236}">
                <a16:creationId xmlns:a16="http://schemas.microsoft.com/office/drawing/2014/main" id="{7084A83C-40F1-45EC-BF66-A6C7D1BA82F2}"/>
              </a:ext>
            </a:extLst>
          </p:cNvPr>
          <p:cNvSpPr/>
          <p:nvPr/>
        </p:nvSpPr>
        <p:spPr bwMode="auto">
          <a:xfrm>
            <a:off x="5638800" y="4724400"/>
            <a:ext cx="1981200" cy="457200"/>
          </a:xfrm>
          <a:prstGeom prst="rect">
            <a:avLst/>
          </a:prstGeom>
          <a:solidFill>
            <a:schemeClr val="accent1">
              <a:alpha val="45000"/>
            </a:schemeClr>
          </a:solid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663300">
                  <a:lumMod val="20000"/>
                  <a:lumOff val="80000"/>
                </a:srgbClr>
              </a:solidFill>
              <a:effectLst/>
              <a:uLnTx/>
              <a:uFillTx/>
              <a:latin typeface="Times New Roman" charset="0"/>
              <a:ea typeface="ヒラギノ角ゴ Pro W3" charset="0"/>
              <a:cs typeface="ヒラギノ角ゴ Pro W3" charset="0"/>
            </a:endParaRPr>
          </a:p>
        </p:txBody>
      </p:sp>
      <p:sp>
        <p:nvSpPr>
          <p:cNvPr id="7" name="TextBox 6">
            <a:extLst>
              <a:ext uri="{FF2B5EF4-FFF2-40B4-BE49-F238E27FC236}">
                <a16:creationId xmlns:a16="http://schemas.microsoft.com/office/drawing/2014/main" id="{5DF7EF88-535B-4EC8-A605-284E7CDC6555}"/>
              </a:ext>
            </a:extLst>
          </p:cNvPr>
          <p:cNvSpPr txBox="1">
            <a:spLocks noChangeArrowheads="1"/>
          </p:cNvSpPr>
          <p:nvPr/>
        </p:nvSpPr>
        <p:spPr bwMode="auto">
          <a:xfrm>
            <a:off x="868363" y="4492625"/>
            <a:ext cx="3124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CN" sz="24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Carry Generating Logic</a:t>
            </a:r>
            <a:endParaRPr kumimoji="1" lang="zh-CN" altLang="en-US" sz="2400" b="0" i="0" u="none" strike="noStrike" kern="1200" cap="none" spc="0" normalizeH="0" baseline="0" noProof="0">
              <a:ln>
                <a:noFill/>
              </a:ln>
              <a:solidFill>
                <a:srgbClr val="000000"/>
              </a:solidFill>
              <a:effectLst/>
              <a:uLnTx/>
              <a:uFillTx/>
              <a:latin typeface="Times New Roman" panose="02020603050405020304" pitchFamily="18" charset="0"/>
              <a:cs typeface="+mn-cs"/>
            </a:endParaRPr>
          </a:p>
        </p:txBody>
      </p:sp>
      <p:cxnSp>
        <p:nvCxnSpPr>
          <p:cNvPr id="8" name="Straight Arrow Connector 7">
            <a:extLst>
              <a:ext uri="{FF2B5EF4-FFF2-40B4-BE49-F238E27FC236}">
                <a16:creationId xmlns:a16="http://schemas.microsoft.com/office/drawing/2014/main" id="{BFBBDB17-09D6-44A7-828C-EC7DE51C8C7B}"/>
              </a:ext>
            </a:extLst>
          </p:cNvPr>
          <p:cNvCxnSpPr>
            <a:cxnSpLocks noChangeShapeType="1"/>
          </p:cNvCxnSpPr>
          <p:nvPr/>
        </p:nvCxnSpPr>
        <p:spPr bwMode="auto">
          <a:xfrm>
            <a:off x="4084638" y="4724400"/>
            <a:ext cx="1554162" cy="3048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5">
            <a:extLst>
              <a:ext uri="{FF2B5EF4-FFF2-40B4-BE49-F238E27FC236}">
                <a16:creationId xmlns:a16="http://schemas.microsoft.com/office/drawing/2014/main" id="{99537AE8-4F50-4A76-8A88-BA98697D44CB}"/>
              </a:ext>
            </a:extLst>
          </p:cNvPr>
          <p:cNvSpPr>
            <a:spLocks noChangeArrowheads="1"/>
          </p:cNvSpPr>
          <p:nvPr/>
        </p:nvSpPr>
        <p:spPr bwMode="auto">
          <a:xfrm>
            <a:off x="914400" y="1143000"/>
            <a:ext cx="2079625" cy="466725"/>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1200" cap="none" spc="0" normalizeH="0" baseline="0" noProof="0">
                <a:ln>
                  <a:noFill/>
                </a:ln>
                <a:solidFill>
                  <a:srgbClr val="FFFF99"/>
                </a:solidFill>
                <a:effectLst/>
                <a:uLnTx/>
                <a:uFillTx/>
                <a:latin typeface="Times New Roman" panose="02020603050405020304" pitchFamily="18" charset="0"/>
                <a:ea typeface="ヒラギノ角ゴ Pro W3" pitchFamily="-128" charset="-128"/>
                <a:cs typeface="+mn-cs"/>
              </a:rPr>
              <a:t>Parallel Adders</a:t>
            </a:r>
          </a:p>
        </p:txBody>
      </p:sp>
      <p:sp>
        <p:nvSpPr>
          <p:cNvPr id="27651" name="Text Box 6">
            <a:extLst>
              <a:ext uri="{FF2B5EF4-FFF2-40B4-BE49-F238E27FC236}">
                <a16:creationId xmlns:a16="http://schemas.microsoft.com/office/drawing/2014/main" id="{DC20C61E-45B6-403A-8C5E-A5404711F486}"/>
              </a:ext>
            </a:extLst>
          </p:cNvPr>
          <p:cNvSpPr txBox="1">
            <a:spLocks noChangeArrowheads="1"/>
          </p:cNvSpPr>
          <p:nvPr/>
        </p:nvSpPr>
        <p:spPr bwMode="auto">
          <a:xfrm>
            <a:off x="1143000" y="1676400"/>
            <a:ext cx="7315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20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The logic symbol for a 4-bit parallel adder is shown. This 4-bit adder includes a carry in (labeled (</a:t>
            </a:r>
            <a:r>
              <a:rPr kumimoji="0" lang="en-US" altLang="zh-CN" sz="2000" b="0" i="1"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C</a:t>
            </a:r>
            <a:r>
              <a:rPr kumimoji="0" lang="en-US" altLang="zh-CN" sz="2000" b="0" i="0" u="none" strike="noStrike" kern="1200" cap="none" spc="0" normalizeH="0" baseline="-25000" noProof="0">
                <a:ln>
                  <a:noFill/>
                </a:ln>
                <a:solidFill>
                  <a:srgbClr val="000000"/>
                </a:solidFill>
                <a:effectLst/>
                <a:uLnTx/>
                <a:uFillTx/>
                <a:latin typeface="Times New Roman" panose="02020603050405020304" pitchFamily="18" charset="0"/>
                <a:ea typeface="ヒラギノ角ゴ Pro W3" pitchFamily="-128" charset="-128"/>
                <a:cs typeface="+mn-cs"/>
              </a:rPr>
              <a:t>0</a:t>
            </a:r>
            <a:r>
              <a:rPr kumimoji="0" lang="en-US" altLang="zh-CN" sz="20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 and a Carry out (labeled </a:t>
            </a:r>
            <a:r>
              <a:rPr kumimoji="0" lang="en-US" altLang="zh-CN" sz="2000" b="0" i="1"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C</a:t>
            </a:r>
            <a:r>
              <a:rPr kumimoji="0" lang="en-US" altLang="zh-CN" sz="2000" b="0" i="0" u="none" strike="noStrike" kern="1200" cap="none" spc="0" normalizeH="0" baseline="-25000" noProof="0">
                <a:ln>
                  <a:noFill/>
                </a:ln>
                <a:solidFill>
                  <a:srgbClr val="000000"/>
                </a:solidFill>
                <a:effectLst/>
                <a:uLnTx/>
                <a:uFillTx/>
                <a:latin typeface="Times New Roman" panose="02020603050405020304" pitchFamily="18" charset="0"/>
                <a:ea typeface="ヒラギノ角ゴ Pro W3" pitchFamily="-128" charset="-128"/>
                <a:cs typeface="+mn-cs"/>
              </a:rPr>
              <a:t>4</a:t>
            </a:r>
            <a:r>
              <a:rPr kumimoji="0" lang="en-US" altLang="zh-CN" sz="20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a:t>
            </a:r>
          </a:p>
        </p:txBody>
      </p:sp>
      <p:sp>
        <p:nvSpPr>
          <p:cNvPr id="116793" name="Text Box 57">
            <a:extLst>
              <a:ext uri="{FF2B5EF4-FFF2-40B4-BE49-F238E27FC236}">
                <a16:creationId xmlns:a16="http://schemas.microsoft.com/office/drawing/2014/main" id="{6A189C3C-7D0F-48B3-AF02-F07B775BFE66}"/>
              </a:ext>
            </a:extLst>
          </p:cNvPr>
          <p:cNvSpPr txBox="1">
            <a:spLocks noChangeArrowheads="1"/>
          </p:cNvSpPr>
          <p:nvPr/>
        </p:nvSpPr>
        <p:spPr bwMode="auto">
          <a:xfrm>
            <a:off x="1219200" y="5105400"/>
            <a:ext cx="7315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20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The 74LS283 is an example. It features </a:t>
            </a:r>
            <a:r>
              <a:rPr kumimoji="0" lang="en-US" altLang="zh-CN" sz="2000" b="0" i="1"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look-ahead carry</a:t>
            </a:r>
            <a:r>
              <a:rPr kumimoji="0" lang="en-US" altLang="zh-CN" sz="20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 which adds logic to minimize the output carry delay. For the 74LS283, the maximum delay to the output carry is 17 ns. </a:t>
            </a:r>
          </a:p>
        </p:txBody>
      </p:sp>
      <p:grpSp>
        <p:nvGrpSpPr>
          <p:cNvPr id="27653" name="Group 60">
            <a:extLst>
              <a:ext uri="{FF2B5EF4-FFF2-40B4-BE49-F238E27FC236}">
                <a16:creationId xmlns:a16="http://schemas.microsoft.com/office/drawing/2014/main" id="{9F92F735-979E-4125-AD20-2634854E1D51}"/>
              </a:ext>
            </a:extLst>
          </p:cNvPr>
          <p:cNvGrpSpPr>
            <a:grpSpLocks/>
          </p:cNvGrpSpPr>
          <p:nvPr/>
        </p:nvGrpSpPr>
        <p:grpSpPr bwMode="auto">
          <a:xfrm>
            <a:off x="2590800" y="2438400"/>
            <a:ext cx="4648200" cy="2614613"/>
            <a:chOff x="1632" y="1536"/>
            <a:chExt cx="2928" cy="1647"/>
          </a:xfrm>
        </p:grpSpPr>
        <p:sp>
          <p:nvSpPr>
            <p:cNvPr id="27654" name="Text Box 45">
              <a:extLst>
                <a:ext uri="{FF2B5EF4-FFF2-40B4-BE49-F238E27FC236}">
                  <a16:creationId xmlns:a16="http://schemas.microsoft.com/office/drawing/2014/main" id="{7062A992-0F50-4014-9C40-B57703BA6F15}"/>
                </a:ext>
              </a:extLst>
            </p:cNvPr>
            <p:cNvSpPr txBox="1">
              <a:spLocks noChangeArrowheads="1"/>
            </p:cNvSpPr>
            <p:nvPr/>
          </p:nvSpPr>
          <p:spPr bwMode="auto">
            <a:xfrm>
              <a:off x="1632" y="1824"/>
              <a:ext cx="730"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baseline="0" noProof="0">
                  <a:ln>
                    <a:noFill/>
                  </a:ln>
                  <a:solidFill>
                    <a:srgbClr val="FF0066"/>
                  </a:solidFill>
                  <a:effectLst/>
                  <a:uLnTx/>
                  <a:uFillTx/>
                  <a:latin typeface="Times New Roman" panose="02020603050405020304" pitchFamily="18" charset="0"/>
                  <a:ea typeface="ヒラギノ角ゴ Pro W3" pitchFamily="-128" charset="-128"/>
                  <a:cs typeface="+mn-cs"/>
                </a:rPr>
                <a:t>Binary number </a:t>
              </a:r>
              <a:r>
                <a:rPr kumimoji="0" lang="en-US" altLang="zh-CN" sz="1600" b="0" i="1" u="none" strike="noStrike" kern="1200" cap="none" spc="0" normalizeH="0" baseline="0" noProof="0">
                  <a:ln>
                    <a:noFill/>
                  </a:ln>
                  <a:solidFill>
                    <a:srgbClr val="FF0066"/>
                  </a:solidFill>
                  <a:effectLst/>
                  <a:uLnTx/>
                  <a:uFillTx/>
                  <a:latin typeface="Times New Roman" panose="02020603050405020304" pitchFamily="18" charset="0"/>
                  <a:ea typeface="ヒラギノ角ゴ Pro W3" pitchFamily="-128" charset="-128"/>
                  <a:cs typeface="+mn-cs"/>
                </a:rPr>
                <a:t>A</a:t>
              </a:r>
            </a:p>
          </p:txBody>
        </p:sp>
        <p:sp>
          <p:nvSpPr>
            <p:cNvPr id="27655" name="Text Box 46">
              <a:extLst>
                <a:ext uri="{FF2B5EF4-FFF2-40B4-BE49-F238E27FC236}">
                  <a16:creationId xmlns:a16="http://schemas.microsoft.com/office/drawing/2014/main" id="{27DFA276-91EA-4AD5-87DE-3BE27CFABCAE}"/>
                </a:ext>
              </a:extLst>
            </p:cNvPr>
            <p:cNvSpPr txBox="1">
              <a:spLocks noChangeArrowheads="1"/>
            </p:cNvSpPr>
            <p:nvPr/>
          </p:nvSpPr>
          <p:spPr bwMode="auto">
            <a:xfrm>
              <a:off x="1632" y="2370"/>
              <a:ext cx="730"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baseline="0" noProof="0">
                  <a:ln>
                    <a:noFill/>
                  </a:ln>
                  <a:solidFill>
                    <a:srgbClr val="FF0066"/>
                  </a:solidFill>
                  <a:effectLst/>
                  <a:uLnTx/>
                  <a:uFillTx/>
                  <a:latin typeface="Times New Roman" panose="02020603050405020304" pitchFamily="18" charset="0"/>
                  <a:ea typeface="ヒラギノ角ゴ Pro W3" pitchFamily="-128" charset="-128"/>
                  <a:cs typeface="+mn-cs"/>
                </a:rPr>
                <a:t>Binary number </a:t>
              </a:r>
              <a:r>
                <a:rPr kumimoji="0" lang="en-US" altLang="zh-CN" sz="1600" b="0" i="1" u="none" strike="noStrike" kern="1200" cap="none" spc="0" normalizeH="0" baseline="0" noProof="0">
                  <a:ln>
                    <a:noFill/>
                  </a:ln>
                  <a:solidFill>
                    <a:srgbClr val="FF0066"/>
                  </a:solidFill>
                  <a:effectLst/>
                  <a:uLnTx/>
                  <a:uFillTx/>
                  <a:latin typeface="Times New Roman" panose="02020603050405020304" pitchFamily="18" charset="0"/>
                  <a:ea typeface="ヒラギノ角ゴ Pro W3" pitchFamily="-128" charset="-128"/>
                  <a:cs typeface="+mn-cs"/>
                </a:rPr>
                <a:t>B</a:t>
              </a:r>
            </a:p>
          </p:txBody>
        </p:sp>
        <p:sp>
          <p:nvSpPr>
            <p:cNvPr id="27656" name="Text Box 47">
              <a:extLst>
                <a:ext uri="{FF2B5EF4-FFF2-40B4-BE49-F238E27FC236}">
                  <a16:creationId xmlns:a16="http://schemas.microsoft.com/office/drawing/2014/main" id="{145C273E-E54C-4BEF-84E1-4BBE632158DC}"/>
                </a:ext>
              </a:extLst>
            </p:cNvPr>
            <p:cNvSpPr txBox="1">
              <a:spLocks noChangeArrowheads="1"/>
            </p:cNvSpPr>
            <p:nvPr/>
          </p:nvSpPr>
          <p:spPr bwMode="auto">
            <a:xfrm>
              <a:off x="2016" y="2802"/>
              <a:ext cx="576"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baseline="0" noProof="0">
                  <a:ln>
                    <a:noFill/>
                  </a:ln>
                  <a:solidFill>
                    <a:srgbClr val="FF0066"/>
                  </a:solidFill>
                  <a:effectLst/>
                  <a:uLnTx/>
                  <a:uFillTx/>
                  <a:latin typeface="Times New Roman" panose="02020603050405020304" pitchFamily="18" charset="0"/>
                  <a:ea typeface="ヒラギノ角ゴ Pro W3" pitchFamily="-128" charset="-128"/>
                  <a:cs typeface="+mn-cs"/>
                </a:rPr>
                <a:t>Input carry</a:t>
              </a:r>
              <a:endParaRPr kumimoji="0" lang="en-US" altLang="zh-CN" sz="1600" b="0" i="1" u="none" strike="noStrike" kern="1200" cap="none" spc="0" normalizeH="0" baseline="0" noProof="0">
                <a:ln>
                  <a:noFill/>
                </a:ln>
                <a:solidFill>
                  <a:srgbClr val="FF0066"/>
                </a:solidFill>
                <a:effectLst/>
                <a:uLnTx/>
                <a:uFillTx/>
                <a:latin typeface="Times New Roman" panose="02020603050405020304" pitchFamily="18" charset="0"/>
                <a:ea typeface="ヒラギノ角ゴ Pro W3" pitchFamily="-128" charset="-128"/>
                <a:cs typeface="+mn-cs"/>
              </a:endParaRPr>
            </a:p>
          </p:txBody>
        </p:sp>
        <p:sp>
          <p:nvSpPr>
            <p:cNvPr id="27657" name="Text Box 48">
              <a:extLst>
                <a:ext uri="{FF2B5EF4-FFF2-40B4-BE49-F238E27FC236}">
                  <a16:creationId xmlns:a16="http://schemas.microsoft.com/office/drawing/2014/main" id="{320AC438-9A2C-425F-AEBE-E50A59A6ABF4}"/>
                </a:ext>
              </a:extLst>
            </p:cNvPr>
            <p:cNvSpPr txBox="1">
              <a:spLocks noChangeArrowheads="1"/>
            </p:cNvSpPr>
            <p:nvPr/>
          </p:nvSpPr>
          <p:spPr bwMode="auto">
            <a:xfrm>
              <a:off x="3984" y="1824"/>
              <a:ext cx="576"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baseline="0" noProof="0">
                  <a:ln>
                    <a:noFill/>
                  </a:ln>
                  <a:solidFill>
                    <a:srgbClr val="FF0066"/>
                  </a:solidFill>
                  <a:effectLst/>
                  <a:uLnTx/>
                  <a:uFillTx/>
                  <a:latin typeface="Times New Roman" panose="02020603050405020304" pitchFamily="18" charset="0"/>
                  <a:ea typeface="ヒラギノ角ゴ Pro W3" pitchFamily="-128" charset="-128"/>
                  <a:cs typeface="+mn-cs"/>
                </a:rPr>
                <a:t>4-bit sum</a:t>
              </a:r>
              <a:endParaRPr kumimoji="0" lang="en-US" altLang="zh-CN" sz="1600" b="0" i="1" u="none" strike="noStrike" kern="1200" cap="none" spc="0" normalizeH="0" baseline="0" noProof="0">
                <a:ln>
                  <a:noFill/>
                </a:ln>
                <a:solidFill>
                  <a:srgbClr val="FF0066"/>
                </a:solidFill>
                <a:effectLst/>
                <a:uLnTx/>
                <a:uFillTx/>
                <a:latin typeface="Times New Roman" panose="02020603050405020304" pitchFamily="18" charset="0"/>
                <a:ea typeface="ヒラギノ角ゴ Pro W3" pitchFamily="-128" charset="-128"/>
                <a:cs typeface="+mn-cs"/>
              </a:endParaRPr>
            </a:p>
          </p:txBody>
        </p:sp>
        <p:sp>
          <p:nvSpPr>
            <p:cNvPr id="27658" name="Text Box 49">
              <a:extLst>
                <a:ext uri="{FF2B5EF4-FFF2-40B4-BE49-F238E27FC236}">
                  <a16:creationId xmlns:a16="http://schemas.microsoft.com/office/drawing/2014/main" id="{14EFEDCE-56C9-41C5-A834-D5123FC84ABC}"/>
                </a:ext>
              </a:extLst>
            </p:cNvPr>
            <p:cNvSpPr txBox="1">
              <a:spLocks noChangeArrowheads="1"/>
            </p:cNvSpPr>
            <p:nvPr/>
          </p:nvSpPr>
          <p:spPr bwMode="auto">
            <a:xfrm>
              <a:off x="3840" y="2802"/>
              <a:ext cx="576"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baseline="0" noProof="0">
                  <a:ln>
                    <a:noFill/>
                  </a:ln>
                  <a:solidFill>
                    <a:srgbClr val="FF0066"/>
                  </a:solidFill>
                  <a:effectLst/>
                  <a:uLnTx/>
                  <a:uFillTx/>
                  <a:latin typeface="Times New Roman" panose="02020603050405020304" pitchFamily="18" charset="0"/>
                  <a:ea typeface="ヒラギノ角ゴ Pro W3" pitchFamily="-128" charset="-128"/>
                  <a:cs typeface="+mn-cs"/>
                </a:rPr>
                <a:t>Output carry</a:t>
              </a:r>
              <a:endParaRPr kumimoji="0" lang="en-US" altLang="zh-CN" sz="1600" b="0" i="1" u="none" strike="noStrike" kern="1200" cap="none" spc="0" normalizeH="0" baseline="0" noProof="0">
                <a:ln>
                  <a:noFill/>
                </a:ln>
                <a:solidFill>
                  <a:srgbClr val="FF0066"/>
                </a:solidFill>
                <a:effectLst/>
                <a:uLnTx/>
                <a:uFillTx/>
                <a:latin typeface="Times New Roman" panose="02020603050405020304" pitchFamily="18" charset="0"/>
                <a:ea typeface="ヒラギノ角ゴ Pro W3" pitchFamily="-128" charset="-128"/>
                <a:cs typeface="+mn-cs"/>
              </a:endParaRPr>
            </a:p>
          </p:txBody>
        </p:sp>
        <p:graphicFrame>
          <p:nvGraphicFramePr>
            <p:cNvPr id="27659" name="Object 44">
              <a:extLst>
                <a:ext uri="{FF2B5EF4-FFF2-40B4-BE49-F238E27FC236}">
                  <a16:creationId xmlns:a16="http://schemas.microsoft.com/office/drawing/2014/main" id="{CACD7068-FF37-48C2-A351-808585E0F7C7}"/>
                </a:ext>
              </a:extLst>
            </p:cNvPr>
            <p:cNvGraphicFramePr>
              <a:graphicFrameLocks noChangeAspect="1"/>
            </p:cNvGraphicFramePr>
            <p:nvPr/>
          </p:nvGraphicFramePr>
          <p:xfrm>
            <a:off x="2304" y="1536"/>
            <a:ext cx="1689" cy="1647"/>
          </p:xfrm>
          <a:graphic>
            <a:graphicData uri="http://schemas.openxmlformats.org/presentationml/2006/ole">
              <mc:AlternateContent xmlns:mc="http://schemas.openxmlformats.org/markup-compatibility/2006">
                <mc:Choice xmlns:v="urn:schemas-microsoft-com:vml" Requires="v">
                  <p:oleObj spid="_x0000_s8214" name="CorelDRAW" r:id="rId4" imgW="1917700" imgH="1854200" progId="CorelDRAW.Graphic.13">
                    <p:embed/>
                  </p:oleObj>
                </mc:Choice>
                <mc:Fallback>
                  <p:oleObj name="CorelDRAW" r:id="rId4" imgW="1917700" imgH="1854200" progId="CorelDRAW.Graphic.13">
                    <p:embed/>
                    <p:pic>
                      <p:nvPicPr>
                        <p:cNvPr id="27659" name="Object 44">
                          <a:extLst>
                            <a:ext uri="{FF2B5EF4-FFF2-40B4-BE49-F238E27FC236}">
                              <a16:creationId xmlns:a16="http://schemas.microsoft.com/office/drawing/2014/main" id="{CACD7068-FF37-48C2-A351-808585E0F7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4" y="1536"/>
                          <a:ext cx="1689" cy="1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7660" name="Text Box 50">
              <a:extLst>
                <a:ext uri="{FF2B5EF4-FFF2-40B4-BE49-F238E27FC236}">
                  <a16:creationId xmlns:a16="http://schemas.microsoft.com/office/drawing/2014/main" id="{59FC4785-7B2B-480F-BD5F-7329D79FA30E}"/>
                </a:ext>
              </a:extLst>
            </p:cNvPr>
            <p:cNvSpPr txBox="1">
              <a:spLocks noChangeArrowheads="1"/>
            </p:cNvSpPr>
            <p:nvPr/>
          </p:nvSpPr>
          <p:spPr bwMode="auto">
            <a:xfrm>
              <a:off x="2688" y="1676"/>
              <a:ext cx="336"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3</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4</a:t>
              </a:r>
            </a:p>
          </p:txBody>
        </p:sp>
        <p:sp>
          <p:nvSpPr>
            <p:cNvPr id="27661" name="Text Box 51">
              <a:extLst>
                <a:ext uri="{FF2B5EF4-FFF2-40B4-BE49-F238E27FC236}">
                  <a16:creationId xmlns:a16="http://schemas.microsoft.com/office/drawing/2014/main" id="{202864DB-6410-4854-9BD6-2F03F0404D55}"/>
                </a:ext>
              </a:extLst>
            </p:cNvPr>
            <p:cNvSpPr txBox="1">
              <a:spLocks noChangeArrowheads="1"/>
            </p:cNvSpPr>
            <p:nvPr/>
          </p:nvSpPr>
          <p:spPr bwMode="auto">
            <a:xfrm>
              <a:off x="3426" y="1697"/>
              <a:ext cx="336"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3</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4</a:t>
              </a:r>
            </a:p>
          </p:txBody>
        </p:sp>
        <p:sp>
          <p:nvSpPr>
            <p:cNvPr id="27662" name="Text Box 52">
              <a:extLst>
                <a:ext uri="{FF2B5EF4-FFF2-40B4-BE49-F238E27FC236}">
                  <a16:creationId xmlns:a16="http://schemas.microsoft.com/office/drawing/2014/main" id="{5DC07B49-D08E-4D3F-93B1-37ED3C2CE7DA}"/>
                </a:ext>
              </a:extLst>
            </p:cNvPr>
            <p:cNvSpPr txBox="1">
              <a:spLocks noChangeArrowheads="1"/>
            </p:cNvSpPr>
            <p:nvPr/>
          </p:nvSpPr>
          <p:spPr bwMode="auto">
            <a:xfrm>
              <a:off x="2688" y="2242"/>
              <a:ext cx="336"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3</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4</a:t>
              </a:r>
            </a:p>
          </p:txBody>
        </p:sp>
        <p:sp>
          <p:nvSpPr>
            <p:cNvPr id="27663" name="Text Box 53">
              <a:extLst>
                <a:ext uri="{FF2B5EF4-FFF2-40B4-BE49-F238E27FC236}">
                  <a16:creationId xmlns:a16="http://schemas.microsoft.com/office/drawing/2014/main" id="{E88B90F8-D9A1-42C7-B40B-7F70649B0545}"/>
                </a:ext>
              </a:extLst>
            </p:cNvPr>
            <p:cNvSpPr txBox="1">
              <a:spLocks noChangeArrowheads="1"/>
            </p:cNvSpPr>
            <p:nvPr/>
          </p:nvSpPr>
          <p:spPr bwMode="auto">
            <a:xfrm>
              <a:off x="2688" y="2880"/>
              <a:ext cx="43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1"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C</a:t>
              </a:r>
              <a:r>
                <a:rPr kumimoji="0" lang="en-US" altLang="zh-CN" sz="1600" b="0" i="0" u="none" strike="noStrike" kern="1200" cap="none" spc="0" normalizeH="0" baseline="-25000" noProof="0">
                  <a:ln>
                    <a:noFill/>
                  </a:ln>
                  <a:solidFill>
                    <a:srgbClr val="000000"/>
                  </a:solidFill>
                  <a:effectLst/>
                  <a:uLnTx/>
                  <a:uFillTx/>
                  <a:latin typeface="Times New Roman" panose="02020603050405020304" pitchFamily="18" charset="0"/>
                  <a:ea typeface="ヒラギノ角ゴ Pro W3" pitchFamily="-128" charset="-128"/>
                  <a:cs typeface="+mn-cs"/>
                </a:rPr>
                <a:t>0</a:t>
              </a:r>
              <a:endParaRPr kumimoji="0" lang="en-US" altLang="zh-CN" sz="1600" b="0" i="1"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endParaRPr>
            </a:p>
          </p:txBody>
        </p:sp>
        <p:sp>
          <p:nvSpPr>
            <p:cNvPr id="27664" name="Text Box 54">
              <a:extLst>
                <a:ext uri="{FF2B5EF4-FFF2-40B4-BE49-F238E27FC236}">
                  <a16:creationId xmlns:a16="http://schemas.microsoft.com/office/drawing/2014/main" id="{D631292B-4B5F-4C1E-A954-4695CE82FD36}"/>
                </a:ext>
              </a:extLst>
            </p:cNvPr>
            <p:cNvSpPr txBox="1">
              <a:spLocks noChangeArrowheads="1"/>
            </p:cNvSpPr>
            <p:nvPr/>
          </p:nvSpPr>
          <p:spPr bwMode="auto">
            <a:xfrm>
              <a:off x="3360" y="2880"/>
              <a:ext cx="43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1"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C</a:t>
              </a:r>
              <a:r>
                <a:rPr kumimoji="0" lang="en-US" altLang="zh-CN" sz="1600" b="0" i="0" u="none" strike="noStrike" kern="1200" cap="none" spc="0" normalizeH="0" baseline="-25000" noProof="0">
                  <a:ln>
                    <a:noFill/>
                  </a:ln>
                  <a:solidFill>
                    <a:srgbClr val="000000"/>
                  </a:solidFill>
                  <a:effectLst/>
                  <a:uLnTx/>
                  <a:uFillTx/>
                  <a:latin typeface="Times New Roman" panose="02020603050405020304" pitchFamily="18" charset="0"/>
                  <a:ea typeface="ヒラギノ角ゴ Pro W3" pitchFamily="-128" charset="-128"/>
                  <a:cs typeface="+mn-cs"/>
                </a:rPr>
                <a:t>4</a:t>
              </a:r>
              <a:endParaRPr kumimoji="0" lang="en-US" altLang="zh-CN" sz="1600" b="0" i="1"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endParaRPr>
            </a:p>
          </p:txBody>
        </p:sp>
        <p:sp>
          <p:nvSpPr>
            <p:cNvPr id="27665" name="Text Box 58">
              <a:extLst>
                <a:ext uri="{FF2B5EF4-FFF2-40B4-BE49-F238E27FC236}">
                  <a16:creationId xmlns:a16="http://schemas.microsoft.com/office/drawing/2014/main" id="{C3648AE9-8F7F-4000-844D-1262785E1A12}"/>
                </a:ext>
              </a:extLst>
            </p:cNvPr>
            <p:cNvSpPr txBox="1">
              <a:spLocks noChangeArrowheads="1"/>
            </p:cNvSpPr>
            <p:nvPr/>
          </p:nvSpPr>
          <p:spPr bwMode="auto">
            <a:xfrm>
              <a:off x="3072" y="1536"/>
              <a:ext cx="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2000" b="0" i="0" u="none" strike="noStrike" kern="1200" cap="none" spc="0" normalizeH="0" baseline="0" noProof="0">
                  <a:ln>
                    <a:noFill/>
                  </a:ln>
                  <a:solidFill>
                    <a:srgbClr val="000000"/>
                  </a:solidFill>
                  <a:effectLst/>
                  <a:uLnTx/>
                  <a:uFillTx/>
                  <a:latin typeface="Symbol" panose="05050102010706020507" pitchFamily="18" charset="2"/>
                  <a:ea typeface="ヒラギノ角ゴ Pro W3" pitchFamily="-128" charset="-128"/>
                  <a:cs typeface="+mn-cs"/>
                </a:rPr>
                <a:t>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6793"/>
                                        </p:tgtEl>
                                        <p:attrNameLst>
                                          <p:attrName>style.visibility</p:attrName>
                                        </p:attrNameLst>
                                      </p:cBhvr>
                                      <p:to>
                                        <p:strVal val="visible"/>
                                      </p:to>
                                    </p:set>
                                    <p:anim calcmode="lin" valueType="num">
                                      <p:cBhvr additive="base">
                                        <p:cTn id="7" dur="500" fill="hold"/>
                                        <p:tgtEl>
                                          <p:spTgt spid="116793"/>
                                        </p:tgtEl>
                                        <p:attrNameLst>
                                          <p:attrName>ppt_x</p:attrName>
                                        </p:attrNameLst>
                                      </p:cBhvr>
                                      <p:tavLst>
                                        <p:tav tm="0">
                                          <p:val>
                                            <p:strVal val="0-#ppt_w/2"/>
                                          </p:val>
                                        </p:tav>
                                        <p:tav tm="100000">
                                          <p:val>
                                            <p:strVal val="#ppt_x"/>
                                          </p:val>
                                        </p:tav>
                                      </p:tavLst>
                                    </p:anim>
                                    <p:anim calcmode="lin" valueType="num">
                                      <p:cBhvr additive="base">
                                        <p:cTn id="8" dur="500" fill="hold"/>
                                        <p:tgtEl>
                                          <p:spTgt spid="1167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9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a:extLst>
              <a:ext uri="{FF2B5EF4-FFF2-40B4-BE49-F238E27FC236}">
                <a16:creationId xmlns:a16="http://schemas.microsoft.com/office/drawing/2014/main" id="{36EAA638-C64A-445E-AF14-64283C6396A5}"/>
              </a:ext>
            </a:extLst>
          </p:cNvPr>
          <p:cNvSpPr>
            <a:spLocks noChangeArrowheads="1"/>
          </p:cNvSpPr>
          <p:nvPr/>
        </p:nvSpPr>
        <p:spPr bwMode="auto">
          <a:xfrm>
            <a:off x="914400" y="1143000"/>
            <a:ext cx="2552700" cy="461963"/>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1200" cap="none" spc="0" normalizeH="0" baseline="0" noProof="0">
                <a:ln>
                  <a:noFill/>
                </a:ln>
                <a:solidFill>
                  <a:srgbClr val="FFFF99"/>
                </a:solidFill>
                <a:effectLst/>
                <a:uLnTx/>
                <a:uFillTx/>
                <a:latin typeface="Times New Roman" panose="02020603050405020304" pitchFamily="18" charset="0"/>
                <a:ea typeface="ヒラギノ角ゴ Pro W3" pitchFamily="-128" charset="-128"/>
                <a:cs typeface="+mn-cs"/>
              </a:rPr>
              <a:t>Expanding Adders</a:t>
            </a:r>
          </a:p>
        </p:txBody>
      </p:sp>
      <p:sp>
        <p:nvSpPr>
          <p:cNvPr id="46083" name="Text Box 5">
            <a:extLst>
              <a:ext uri="{FF2B5EF4-FFF2-40B4-BE49-F238E27FC236}">
                <a16:creationId xmlns:a16="http://schemas.microsoft.com/office/drawing/2014/main" id="{5E405CC4-1356-4359-8ABE-93ED7A623AC5}"/>
              </a:ext>
            </a:extLst>
          </p:cNvPr>
          <p:cNvSpPr txBox="1">
            <a:spLocks noChangeArrowheads="1"/>
          </p:cNvSpPr>
          <p:nvPr/>
        </p:nvSpPr>
        <p:spPr bwMode="auto">
          <a:xfrm>
            <a:off x="1143000" y="1676400"/>
            <a:ext cx="7315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20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Larger scale adders (adders with more inputs) may be implemented with multiple smaller scale adders</a:t>
            </a:r>
          </a:p>
        </p:txBody>
      </p:sp>
      <p:sp>
        <p:nvSpPr>
          <p:cNvPr id="46084" name="WordArt 20">
            <a:extLst>
              <a:ext uri="{FF2B5EF4-FFF2-40B4-BE49-F238E27FC236}">
                <a16:creationId xmlns:a16="http://schemas.microsoft.com/office/drawing/2014/main" id="{FD93BC5D-39BC-4B4B-B687-C6BAA114E70A}"/>
              </a:ext>
            </a:extLst>
          </p:cNvPr>
          <p:cNvSpPr>
            <a:spLocks noChangeArrowheads="1" noChangeShapeType="1" noTextEdit="1"/>
          </p:cNvSpPr>
          <p:nvPr/>
        </p:nvSpPr>
        <p:spPr bwMode="auto">
          <a:xfrm>
            <a:off x="990600" y="2751138"/>
            <a:ext cx="1219200" cy="4492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800" b="0" i="0" u="none" strike="noStrike" kern="10" cap="none" spc="0" normalizeH="0" baseline="0" noProof="0">
                <a:ln>
                  <a:noFill/>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uLnTx/>
                <a:uFillTx/>
                <a:latin typeface="Impact" panose="020B0806030902050204" pitchFamily="34" charset="0"/>
                <a:ea typeface="ヒラギノ角ゴ Pro W3" pitchFamily="-128" charset="-128"/>
                <a:cs typeface="+mn-cs"/>
              </a:rPr>
              <a:t>Example</a:t>
            </a:r>
            <a:endParaRPr kumimoji="0" lang="zh-CN" altLang="en-US" sz="2800" b="0" i="0" u="none" strike="noStrike" kern="10" cap="none" spc="0" normalizeH="0" baseline="0" noProof="0">
              <a:ln>
                <a:noFill/>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uLnTx/>
              <a:uFillTx/>
              <a:latin typeface="Impact" panose="020B0806030902050204" pitchFamily="34" charset="0"/>
              <a:cs typeface="+mn-cs"/>
            </a:endParaRPr>
          </a:p>
        </p:txBody>
      </p:sp>
      <p:sp>
        <p:nvSpPr>
          <p:cNvPr id="7" name="WordArt 21">
            <a:extLst>
              <a:ext uri="{FF2B5EF4-FFF2-40B4-BE49-F238E27FC236}">
                <a16:creationId xmlns:a16="http://schemas.microsoft.com/office/drawing/2014/main" id="{0FD39FAC-F020-45AE-AAD7-5359628F909B}"/>
              </a:ext>
            </a:extLst>
          </p:cNvPr>
          <p:cNvSpPr>
            <a:spLocks noChangeArrowheads="1" noChangeShapeType="1" noTextEdit="1"/>
          </p:cNvSpPr>
          <p:nvPr/>
        </p:nvSpPr>
        <p:spPr bwMode="auto">
          <a:xfrm>
            <a:off x="990600" y="3276600"/>
            <a:ext cx="1219200" cy="449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800" b="0" i="0" u="none" strike="noStrike" kern="10" cap="none" spc="0" normalizeH="0" baseline="0" noProof="0">
                <a:ln>
                  <a:noFill/>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uLnTx/>
                <a:uFillTx/>
                <a:latin typeface="Impact" panose="020B0806030902050204" pitchFamily="34" charset="0"/>
                <a:ea typeface="ヒラギノ角ゴ Pro W3" pitchFamily="-128" charset="-128"/>
                <a:cs typeface="+mn-cs"/>
              </a:rPr>
              <a:t>Solution</a:t>
            </a:r>
            <a:endParaRPr kumimoji="0" lang="zh-CN" altLang="en-US" sz="2800" b="0" i="0" u="none" strike="noStrike" kern="10" cap="none" spc="0" normalizeH="0" baseline="0" noProof="0">
              <a:ln>
                <a:noFill/>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uLnTx/>
              <a:uFillTx/>
              <a:latin typeface="Impact" panose="020B0806030902050204" pitchFamily="34" charset="0"/>
              <a:cs typeface="+mn-cs"/>
            </a:endParaRPr>
          </a:p>
        </p:txBody>
      </p:sp>
      <p:sp>
        <p:nvSpPr>
          <p:cNvPr id="46086" name="Text Box 22">
            <a:extLst>
              <a:ext uri="{FF2B5EF4-FFF2-40B4-BE49-F238E27FC236}">
                <a16:creationId xmlns:a16="http://schemas.microsoft.com/office/drawing/2014/main" id="{38C3134F-8CB5-46FC-8AC9-09D7DD357676}"/>
              </a:ext>
            </a:extLst>
          </p:cNvPr>
          <p:cNvSpPr txBox="1">
            <a:spLocks noChangeArrowheads="1"/>
          </p:cNvSpPr>
          <p:nvPr/>
        </p:nvSpPr>
        <p:spPr bwMode="auto">
          <a:xfrm>
            <a:off x="2438400" y="2743200"/>
            <a:ext cx="579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20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How could you realize a 8-bit adder with 4-bit adders?</a:t>
            </a:r>
          </a:p>
        </p:txBody>
      </p:sp>
      <p:pic>
        <p:nvPicPr>
          <p:cNvPr id="9" name="Picture 6">
            <a:extLst>
              <a:ext uri="{FF2B5EF4-FFF2-40B4-BE49-F238E27FC236}">
                <a16:creationId xmlns:a16="http://schemas.microsoft.com/office/drawing/2014/main" id="{487C9A44-FBE7-4756-91C3-F301EFD09E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276600"/>
            <a:ext cx="4937125" cy="282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7">
            <a:extLst>
              <a:ext uri="{FF2B5EF4-FFF2-40B4-BE49-F238E27FC236}">
                <a16:creationId xmlns:a16="http://schemas.microsoft.com/office/drawing/2014/main" id="{A67280B8-7A0F-4A06-B50F-44F060CE2DDE}"/>
              </a:ext>
            </a:extLst>
          </p:cNvPr>
          <p:cNvSpPr>
            <a:spLocks noChangeArrowheads="1"/>
          </p:cNvSpPr>
          <p:nvPr/>
        </p:nvSpPr>
        <p:spPr bwMode="auto">
          <a:xfrm>
            <a:off x="4746625" y="3203575"/>
            <a:ext cx="215900" cy="2952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Times New Roman" panose="02020603050405020304" pitchFamily="18" charset="0"/>
              <a:cs typeface="+mn-cs"/>
            </a:endParaRPr>
          </a:p>
        </p:txBody>
      </p:sp>
      <p:sp>
        <p:nvSpPr>
          <p:cNvPr id="11" name="Rectangle 7">
            <a:extLst>
              <a:ext uri="{FF2B5EF4-FFF2-40B4-BE49-F238E27FC236}">
                <a16:creationId xmlns:a16="http://schemas.microsoft.com/office/drawing/2014/main" id="{E204A3DA-FEAA-4F75-A18C-38D018DF482E}"/>
              </a:ext>
            </a:extLst>
          </p:cNvPr>
          <p:cNvSpPr>
            <a:spLocks noChangeArrowheads="1"/>
          </p:cNvSpPr>
          <p:nvPr/>
        </p:nvSpPr>
        <p:spPr bwMode="auto">
          <a:xfrm>
            <a:off x="2819400" y="3048000"/>
            <a:ext cx="3962400"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Times New Roman" panose="02020603050405020304" pitchFamily="18" charset="0"/>
              <a:cs typeface="+mn-cs"/>
            </a:endParaRPr>
          </a:p>
        </p:txBody>
      </p:sp>
      <p:sp>
        <p:nvSpPr>
          <p:cNvPr id="12" name="Rectangle 7">
            <a:extLst>
              <a:ext uri="{FF2B5EF4-FFF2-40B4-BE49-F238E27FC236}">
                <a16:creationId xmlns:a16="http://schemas.microsoft.com/office/drawing/2014/main" id="{03253617-2C44-4EFC-B181-ED999885E2EE}"/>
              </a:ext>
            </a:extLst>
          </p:cNvPr>
          <p:cNvSpPr>
            <a:spLocks noChangeArrowheads="1"/>
          </p:cNvSpPr>
          <p:nvPr/>
        </p:nvSpPr>
        <p:spPr bwMode="auto">
          <a:xfrm>
            <a:off x="2971800" y="5715000"/>
            <a:ext cx="3962400"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Times New Roman" panose="02020603050405020304" pitchFamily="18" charset="0"/>
              <a:cs typeface="+mn-cs"/>
            </a:endParaRPr>
          </a:p>
        </p:txBody>
      </p:sp>
      <p:sp>
        <p:nvSpPr>
          <p:cNvPr id="13" name="Rectangle 7">
            <a:extLst>
              <a:ext uri="{FF2B5EF4-FFF2-40B4-BE49-F238E27FC236}">
                <a16:creationId xmlns:a16="http://schemas.microsoft.com/office/drawing/2014/main" id="{95C99BDC-9C7B-4748-8F17-A36B619F2E56}"/>
              </a:ext>
            </a:extLst>
          </p:cNvPr>
          <p:cNvSpPr>
            <a:spLocks noChangeArrowheads="1"/>
          </p:cNvSpPr>
          <p:nvPr/>
        </p:nvSpPr>
        <p:spPr bwMode="auto">
          <a:xfrm>
            <a:off x="7086600" y="3581400"/>
            <a:ext cx="609600" cy="1981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Times New Roman" panose="02020603050405020304"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xit" presetSubtype="10" fill="hold" grpId="0" nodeType="clickEffect">
                                  <p:stCondLst>
                                    <p:cond delay="0"/>
                                  </p:stCondLst>
                                  <p:childTnLst>
                                    <p:animEffect transition="out" filter="checkerboard(across)">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xit" presetSubtype="10" fill="hold" grpId="0" nodeType="clickEffect">
                                  <p:stCondLst>
                                    <p:cond delay="0"/>
                                  </p:stCondLst>
                                  <p:childTnLst>
                                    <p:animEffect transition="out" filter="checkerboard(across)">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xit" presetSubtype="10" fill="hold" grpId="0" nodeType="clickEffect">
                                  <p:stCondLst>
                                    <p:cond delay="0"/>
                                  </p:stCondLst>
                                  <p:childTnLst>
                                    <p:animEffect transition="out" filter="checkerboard(across)">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xit" presetSubtype="10" fill="hold" grpId="0" nodeType="clickEffect">
                                  <p:stCondLst>
                                    <p:cond delay="0"/>
                                  </p:stCondLst>
                                  <p:childTnLst>
                                    <p:animEffect transition="out" filter="checkerboard(across)">
                                      <p:cBhvr>
                                        <p:cTn id="30" dur="500"/>
                                        <p:tgtEl>
                                          <p:spTgt spid="13"/>
                                        </p:tgtEl>
                                      </p:cBhvr>
                                    </p:animEffect>
                                    <p:set>
                                      <p:cBhvr>
                                        <p:cTn id="31"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a:extLst>
              <a:ext uri="{FF2B5EF4-FFF2-40B4-BE49-F238E27FC236}">
                <a16:creationId xmlns:a16="http://schemas.microsoft.com/office/drawing/2014/main" id="{EA029576-7CDA-4812-9EB6-6179AE9D5050}"/>
              </a:ext>
            </a:extLst>
          </p:cNvPr>
          <p:cNvSpPr>
            <a:spLocks noChangeArrowheads="1"/>
          </p:cNvSpPr>
          <p:nvPr/>
        </p:nvSpPr>
        <p:spPr bwMode="auto">
          <a:xfrm>
            <a:off x="914400" y="1143000"/>
            <a:ext cx="2552700" cy="461963"/>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1200" cap="none" spc="0" normalizeH="0" baseline="0" noProof="0">
                <a:ln>
                  <a:noFill/>
                </a:ln>
                <a:solidFill>
                  <a:srgbClr val="FFFF99"/>
                </a:solidFill>
                <a:effectLst/>
                <a:uLnTx/>
                <a:uFillTx/>
                <a:latin typeface="Times New Roman" panose="02020603050405020304" pitchFamily="18" charset="0"/>
                <a:ea typeface="ヒラギノ角ゴ Pro W3" pitchFamily="-128" charset="-128"/>
                <a:cs typeface="+mn-cs"/>
              </a:rPr>
              <a:t>Expanding Adders</a:t>
            </a:r>
          </a:p>
        </p:txBody>
      </p:sp>
      <p:sp>
        <p:nvSpPr>
          <p:cNvPr id="47107" name="WordArt 20">
            <a:extLst>
              <a:ext uri="{FF2B5EF4-FFF2-40B4-BE49-F238E27FC236}">
                <a16:creationId xmlns:a16="http://schemas.microsoft.com/office/drawing/2014/main" id="{558FAD2A-C6BE-4D11-9F48-524F00753859}"/>
              </a:ext>
            </a:extLst>
          </p:cNvPr>
          <p:cNvSpPr>
            <a:spLocks noChangeArrowheads="1" noChangeShapeType="1" noTextEdit="1"/>
          </p:cNvSpPr>
          <p:nvPr/>
        </p:nvSpPr>
        <p:spPr bwMode="auto">
          <a:xfrm>
            <a:off x="990600" y="1844675"/>
            <a:ext cx="1219200" cy="449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800" b="0" i="0" u="none" strike="noStrike" kern="10" cap="none" spc="0" normalizeH="0" baseline="0" noProof="0">
                <a:ln>
                  <a:noFill/>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uLnTx/>
                <a:uFillTx/>
                <a:latin typeface="Impact" panose="020B0806030902050204" pitchFamily="34" charset="0"/>
                <a:ea typeface="ヒラギノ角ゴ Pro W3" pitchFamily="-128" charset="-128"/>
                <a:cs typeface="+mn-cs"/>
              </a:rPr>
              <a:t>Example</a:t>
            </a:r>
            <a:endParaRPr kumimoji="0" lang="zh-CN" altLang="en-US" sz="2800" b="0" i="0" u="none" strike="noStrike" kern="10" cap="none" spc="0" normalizeH="0" baseline="0" noProof="0">
              <a:ln>
                <a:noFill/>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uLnTx/>
              <a:uFillTx/>
              <a:latin typeface="Impact" panose="020B0806030902050204" pitchFamily="34" charset="0"/>
              <a:cs typeface="+mn-cs"/>
            </a:endParaRPr>
          </a:p>
        </p:txBody>
      </p:sp>
      <p:sp>
        <p:nvSpPr>
          <p:cNvPr id="6" name="WordArt 21">
            <a:extLst>
              <a:ext uri="{FF2B5EF4-FFF2-40B4-BE49-F238E27FC236}">
                <a16:creationId xmlns:a16="http://schemas.microsoft.com/office/drawing/2014/main" id="{65D2A137-63DE-440A-9F01-20C0F4766DF3}"/>
              </a:ext>
            </a:extLst>
          </p:cNvPr>
          <p:cNvSpPr>
            <a:spLocks noChangeArrowheads="1" noChangeShapeType="1" noTextEdit="1"/>
          </p:cNvSpPr>
          <p:nvPr/>
        </p:nvSpPr>
        <p:spPr bwMode="auto">
          <a:xfrm>
            <a:off x="990600" y="2370138"/>
            <a:ext cx="1219200" cy="4492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800" b="0" i="0" u="none" strike="noStrike" kern="10" cap="none" spc="0" normalizeH="0" baseline="0" noProof="0">
                <a:ln>
                  <a:noFill/>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uLnTx/>
                <a:uFillTx/>
                <a:latin typeface="Impact" panose="020B0806030902050204" pitchFamily="34" charset="0"/>
                <a:ea typeface="ヒラギノ角ゴ Pro W3" pitchFamily="-128" charset="-128"/>
                <a:cs typeface="+mn-cs"/>
              </a:rPr>
              <a:t>Solution</a:t>
            </a:r>
            <a:endParaRPr kumimoji="0" lang="zh-CN" altLang="en-US" sz="2800" b="0" i="0" u="none" strike="noStrike" kern="10" cap="none" spc="0" normalizeH="0" baseline="0" noProof="0">
              <a:ln>
                <a:noFill/>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uLnTx/>
              <a:uFillTx/>
              <a:latin typeface="Impact" panose="020B0806030902050204" pitchFamily="34" charset="0"/>
              <a:cs typeface="+mn-cs"/>
            </a:endParaRPr>
          </a:p>
        </p:txBody>
      </p:sp>
      <p:sp>
        <p:nvSpPr>
          <p:cNvPr id="47109" name="Text Box 22">
            <a:extLst>
              <a:ext uri="{FF2B5EF4-FFF2-40B4-BE49-F238E27FC236}">
                <a16:creationId xmlns:a16="http://schemas.microsoft.com/office/drawing/2014/main" id="{A0689369-43E6-41CE-BA89-0DDA2C4CCBFB}"/>
              </a:ext>
            </a:extLst>
          </p:cNvPr>
          <p:cNvSpPr txBox="1">
            <a:spLocks noChangeArrowheads="1"/>
          </p:cNvSpPr>
          <p:nvPr/>
        </p:nvSpPr>
        <p:spPr bwMode="auto">
          <a:xfrm>
            <a:off x="2438400" y="1836738"/>
            <a:ext cx="5791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20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How could you realize a 16-bit adder with 4-bit adders?</a:t>
            </a:r>
          </a:p>
        </p:txBody>
      </p:sp>
      <p:pic>
        <p:nvPicPr>
          <p:cNvPr id="10" name="Picture 9" descr="AAGIGVJ0">
            <a:extLst>
              <a:ext uri="{FF2B5EF4-FFF2-40B4-BE49-F238E27FC236}">
                <a16:creationId xmlns:a16="http://schemas.microsoft.com/office/drawing/2014/main" id="{EC2DC644-D650-4A00-B339-D882EE9C4E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7600" b="5855"/>
          <a:stretch>
            <a:fillRect/>
          </a:stretch>
        </p:blipFill>
        <p:spPr bwMode="auto">
          <a:xfrm>
            <a:off x="993775" y="3200400"/>
            <a:ext cx="737235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5AA8AD78-016E-4336-8BD1-D000FAD77019}"/>
              </a:ext>
            </a:extLst>
          </p:cNvPr>
          <p:cNvSpPr>
            <a:spLocks noGrp="1" noChangeArrowheads="1"/>
          </p:cNvSpPr>
          <p:nvPr>
            <p:ph type="title"/>
          </p:nvPr>
        </p:nvSpPr>
        <p:spPr bwMode="auto">
          <a:xfrm>
            <a:off x="287338" y="1187450"/>
            <a:ext cx="7920037" cy="1008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zh-CN" sz="2000">
                <a:ea typeface="宋体" panose="02010600030101010101" pitchFamily="2" charset="-122"/>
              </a:rPr>
              <a:t>Example:   Two 74LS283 adders connected as an 8-bit parallel adder</a:t>
            </a:r>
            <a:br>
              <a:rPr lang="en-US" altLang="zh-CN" sz="2000">
                <a:ea typeface="宋体" panose="02010600030101010101" pitchFamily="2" charset="-122"/>
              </a:rPr>
            </a:br>
            <a:r>
              <a:rPr lang="en-US" altLang="zh-CN" sz="2000">
                <a:ea typeface="宋体" panose="02010600030101010101" pitchFamily="2" charset="-122"/>
              </a:rPr>
              <a:t>A</a:t>
            </a:r>
            <a:r>
              <a:rPr lang="en-US" altLang="zh-CN" sz="1400">
                <a:ea typeface="宋体" panose="02010600030101010101" pitchFamily="2" charset="-122"/>
              </a:rPr>
              <a:t>8</a:t>
            </a:r>
            <a:r>
              <a:rPr lang="en-US" altLang="zh-CN" sz="2000">
                <a:ea typeface="宋体" panose="02010600030101010101" pitchFamily="2" charset="-122"/>
              </a:rPr>
              <a:t>A</a:t>
            </a:r>
            <a:r>
              <a:rPr lang="en-US" altLang="zh-CN" sz="1400">
                <a:ea typeface="宋体" panose="02010600030101010101" pitchFamily="2" charset="-122"/>
              </a:rPr>
              <a:t>7</a:t>
            </a:r>
            <a:r>
              <a:rPr lang="en-US" altLang="zh-CN" sz="2000">
                <a:ea typeface="宋体" panose="02010600030101010101" pitchFamily="2" charset="-122"/>
              </a:rPr>
              <a:t>A</a:t>
            </a:r>
            <a:r>
              <a:rPr lang="en-US" altLang="zh-CN" sz="1400">
                <a:ea typeface="宋体" panose="02010600030101010101" pitchFamily="2" charset="-122"/>
              </a:rPr>
              <a:t>6</a:t>
            </a:r>
            <a:r>
              <a:rPr lang="en-US" altLang="zh-CN" sz="2000">
                <a:ea typeface="宋体" panose="02010600030101010101" pitchFamily="2" charset="-122"/>
              </a:rPr>
              <a:t>A</a:t>
            </a:r>
            <a:r>
              <a:rPr lang="en-US" altLang="zh-CN" sz="1400">
                <a:ea typeface="宋体" panose="02010600030101010101" pitchFamily="2" charset="-122"/>
              </a:rPr>
              <a:t>5</a:t>
            </a:r>
            <a:r>
              <a:rPr lang="en-US" altLang="zh-CN" sz="2000">
                <a:ea typeface="宋体" panose="02010600030101010101" pitchFamily="2" charset="-122"/>
              </a:rPr>
              <a:t>A</a:t>
            </a:r>
            <a:r>
              <a:rPr lang="en-US" altLang="zh-CN" sz="1400">
                <a:ea typeface="宋体" panose="02010600030101010101" pitchFamily="2" charset="-122"/>
              </a:rPr>
              <a:t>4</a:t>
            </a:r>
            <a:r>
              <a:rPr lang="en-US" altLang="zh-CN" sz="2000">
                <a:ea typeface="宋体" panose="02010600030101010101" pitchFamily="2" charset="-122"/>
              </a:rPr>
              <a:t>A</a:t>
            </a:r>
            <a:r>
              <a:rPr lang="en-US" altLang="zh-CN" sz="1400">
                <a:ea typeface="宋体" panose="02010600030101010101" pitchFamily="2" charset="-122"/>
              </a:rPr>
              <a:t>3</a:t>
            </a:r>
            <a:r>
              <a:rPr lang="en-US" altLang="zh-CN" sz="2000">
                <a:ea typeface="宋体" panose="02010600030101010101" pitchFamily="2" charset="-122"/>
              </a:rPr>
              <a:t>A</a:t>
            </a:r>
            <a:r>
              <a:rPr lang="en-US" altLang="zh-CN" sz="1400">
                <a:ea typeface="宋体" panose="02010600030101010101" pitchFamily="2" charset="-122"/>
              </a:rPr>
              <a:t>2</a:t>
            </a:r>
            <a:r>
              <a:rPr lang="en-US" altLang="zh-CN" sz="2000">
                <a:ea typeface="宋体" panose="02010600030101010101" pitchFamily="2" charset="-122"/>
              </a:rPr>
              <a:t>A</a:t>
            </a:r>
            <a:r>
              <a:rPr lang="en-US" altLang="zh-CN" sz="1400">
                <a:ea typeface="宋体" panose="02010600030101010101" pitchFamily="2" charset="-122"/>
              </a:rPr>
              <a:t>1</a:t>
            </a:r>
            <a:r>
              <a:rPr lang="en-US" altLang="zh-CN" sz="2000">
                <a:ea typeface="宋体" panose="02010600030101010101" pitchFamily="2" charset="-122"/>
              </a:rPr>
              <a:t>=10111001,     B</a:t>
            </a:r>
            <a:r>
              <a:rPr lang="en-US" altLang="zh-CN" sz="1400">
                <a:ea typeface="宋体" panose="02010600030101010101" pitchFamily="2" charset="-122"/>
              </a:rPr>
              <a:t>8</a:t>
            </a:r>
            <a:r>
              <a:rPr lang="en-US" altLang="zh-CN" sz="2000">
                <a:ea typeface="宋体" panose="02010600030101010101" pitchFamily="2" charset="-122"/>
              </a:rPr>
              <a:t>B</a:t>
            </a:r>
            <a:r>
              <a:rPr lang="en-US" altLang="zh-CN" sz="1400">
                <a:ea typeface="宋体" panose="02010600030101010101" pitchFamily="2" charset="-122"/>
              </a:rPr>
              <a:t>7</a:t>
            </a:r>
            <a:r>
              <a:rPr lang="en-US" altLang="zh-CN" sz="2000">
                <a:ea typeface="宋体" panose="02010600030101010101" pitchFamily="2" charset="-122"/>
              </a:rPr>
              <a:t>B</a:t>
            </a:r>
            <a:r>
              <a:rPr lang="en-US" altLang="zh-CN" sz="1400">
                <a:ea typeface="宋体" panose="02010600030101010101" pitchFamily="2" charset="-122"/>
              </a:rPr>
              <a:t>6</a:t>
            </a:r>
            <a:r>
              <a:rPr lang="en-US" altLang="zh-CN" sz="2000">
                <a:ea typeface="宋体" panose="02010600030101010101" pitchFamily="2" charset="-122"/>
              </a:rPr>
              <a:t>B</a:t>
            </a:r>
            <a:r>
              <a:rPr lang="en-US" altLang="zh-CN" sz="1400">
                <a:ea typeface="宋体" panose="02010600030101010101" pitchFamily="2" charset="-122"/>
              </a:rPr>
              <a:t>5</a:t>
            </a:r>
            <a:r>
              <a:rPr lang="en-US" altLang="zh-CN" sz="2000">
                <a:ea typeface="宋体" panose="02010600030101010101" pitchFamily="2" charset="-122"/>
              </a:rPr>
              <a:t>B</a:t>
            </a:r>
            <a:r>
              <a:rPr lang="en-US" altLang="zh-CN" sz="1400">
                <a:ea typeface="宋体" panose="02010600030101010101" pitchFamily="2" charset="-122"/>
              </a:rPr>
              <a:t>4</a:t>
            </a:r>
            <a:r>
              <a:rPr lang="en-US" altLang="zh-CN" sz="2000">
                <a:ea typeface="宋体" panose="02010600030101010101" pitchFamily="2" charset="-122"/>
              </a:rPr>
              <a:t>B</a:t>
            </a:r>
            <a:r>
              <a:rPr lang="en-US" altLang="zh-CN" sz="1400">
                <a:ea typeface="宋体" panose="02010600030101010101" pitchFamily="2" charset="-122"/>
              </a:rPr>
              <a:t>3</a:t>
            </a:r>
            <a:r>
              <a:rPr lang="en-US" altLang="zh-CN" sz="2000">
                <a:ea typeface="宋体" panose="02010600030101010101" pitchFamily="2" charset="-122"/>
              </a:rPr>
              <a:t>B</a:t>
            </a:r>
            <a:r>
              <a:rPr lang="en-US" altLang="zh-CN" sz="1400">
                <a:ea typeface="宋体" panose="02010600030101010101" pitchFamily="2" charset="-122"/>
              </a:rPr>
              <a:t>2</a:t>
            </a:r>
            <a:r>
              <a:rPr lang="en-US" altLang="zh-CN" sz="2000">
                <a:ea typeface="宋体" panose="02010600030101010101" pitchFamily="2" charset="-122"/>
              </a:rPr>
              <a:t>B</a:t>
            </a:r>
            <a:r>
              <a:rPr lang="en-US" altLang="zh-CN" sz="1400">
                <a:ea typeface="宋体" panose="02010600030101010101" pitchFamily="2" charset="-122"/>
              </a:rPr>
              <a:t>1</a:t>
            </a:r>
            <a:r>
              <a:rPr lang="en-US" altLang="zh-CN" sz="2000">
                <a:ea typeface="宋体" panose="02010600030101010101" pitchFamily="2" charset="-122"/>
              </a:rPr>
              <a:t>=10011110</a:t>
            </a:r>
            <a:endParaRPr lang="en-US" altLang="zh-CN" sz="6600">
              <a:ea typeface="宋体" panose="02010600030101010101" pitchFamily="2" charset="-122"/>
            </a:endParaRPr>
          </a:p>
        </p:txBody>
      </p:sp>
      <p:sp>
        <p:nvSpPr>
          <p:cNvPr id="30723" name="Slide Number Placeholder 4">
            <a:extLst>
              <a:ext uri="{FF2B5EF4-FFF2-40B4-BE49-F238E27FC236}">
                <a16:creationId xmlns:a16="http://schemas.microsoft.com/office/drawing/2014/main" id="{30E012A8-370C-461C-8D09-0F79A2FA70D7}"/>
              </a:ext>
            </a:extLst>
          </p:cNvPr>
          <p:cNvSpPr>
            <a:spLocks noGrp="1"/>
          </p:cNvSpPr>
          <p:nvPr>
            <p:ph type="sldNum" sz="quarter" idx="4294967295"/>
          </p:nvPr>
        </p:nvSpPr>
        <p:spPr bwMode="auto">
          <a:xfrm>
            <a:off x="7924800" y="6356350"/>
            <a:ext cx="7620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2BB8CFD-562A-4FC3-B27E-2196B2358154}" type="slidenum">
              <a:rPr kumimoji="0" lang="zh-CN" altLang="en-US" sz="1200" b="0" i="0" u="none" strike="noStrike" kern="1200" cap="none" spc="0" normalizeH="0" baseline="0" noProof="0" smtClean="0">
                <a:ln>
                  <a:noFill/>
                </a:ln>
                <a:solidFill>
                  <a:srgbClr val="42424F"/>
                </a:solidFill>
                <a:effectLst/>
                <a:uLnTx/>
                <a:uFillTx/>
                <a:latin typeface="Times" panose="02020603050405020304" pitchFamily="18"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zh-CN" sz="1200" b="0" i="0" u="none" strike="noStrike" kern="1200" cap="none" spc="0" normalizeH="0" baseline="0" noProof="0">
              <a:ln>
                <a:noFill/>
              </a:ln>
              <a:solidFill>
                <a:srgbClr val="42424F"/>
              </a:solidFill>
              <a:effectLst/>
              <a:uLnTx/>
              <a:uFillTx/>
              <a:latin typeface="Times" panose="02020603050405020304" pitchFamily="18" charset="0"/>
              <a:ea typeface="ヒラギノ角ゴ Pro W3" pitchFamily="-128" charset="-128"/>
              <a:cs typeface="+mn-cs"/>
            </a:endParaRPr>
          </a:p>
        </p:txBody>
      </p:sp>
      <p:pic>
        <p:nvPicPr>
          <p:cNvPr id="30724" name="Picture 6" descr="fg06_01300">
            <a:extLst>
              <a:ext uri="{FF2B5EF4-FFF2-40B4-BE49-F238E27FC236}">
                <a16:creationId xmlns:a16="http://schemas.microsoft.com/office/drawing/2014/main" id="{7C22D6A4-465E-462F-BB5F-0A002E18C9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468563"/>
            <a:ext cx="8342313" cy="397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a:extLst>
              <a:ext uri="{FF2B5EF4-FFF2-40B4-BE49-F238E27FC236}">
                <a16:creationId xmlns:a16="http://schemas.microsoft.com/office/drawing/2014/main" id="{E374B6DE-E829-4938-9114-83D626C5E8B5}"/>
              </a:ext>
            </a:extLst>
          </p:cNvPr>
          <p:cNvSpPr>
            <a:spLocks noChangeArrowheads="1"/>
          </p:cNvSpPr>
          <p:nvPr/>
        </p:nvSpPr>
        <p:spPr bwMode="auto">
          <a:xfrm>
            <a:off x="315913" y="3011488"/>
            <a:ext cx="409575" cy="2474912"/>
          </a:xfrm>
          <a:prstGeom prst="rect">
            <a:avLst/>
          </a:prstGeom>
          <a:solidFill>
            <a:srgbClr val="FFFFFF"/>
          </a:solidFill>
          <a:ln w="9525" algn="ctr">
            <a:solidFill>
              <a:srgbClr val="FFFFFF"/>
            </a:solidFill>
            <a:round/>
            <a:headEnd/>
            <a:tailEnd/>
          </a:ln>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Times New Roman" panose="02020603050405020304" pitchFamily="18" charset="0"/>
              <a:cs typeface="+mn-cs"/>
            </a:endParaRPr>
          </a:p>
        </p:txBody>
      </p:sp>
      <p:sp>
        <p:nvSpPr>
          <p:cNvPr id="6" name="矩形 5">
            <a:extLst>
              <a:ext uri="{FF2B5EF4-FFF2-40B4-BE49-F238E27FC236}">
                <a16:creationId xmlns:a16="http://schemas.microsoft.com/office/drawing/2014/main" id="{F465C4C0-A1DB-49CF-8F5F-272693A8CCD0}"/>
              </a:ext>
            </a:extLst>
          </p:cNvPr>
          <p:cNvSpPr>
            <a:spLocks noChangeArrowheads="1"/>
          </p:cNvSpPr>
          <p:nvPr/>
        </p:nvSpPr>
        <p:spPr bwMode="auto">
          <a:xfrm>
            <a:off x="3505200" y="2871788"/>
            <a:ext cx="409575" cy="2473325"/>
          </a:xfrm>
          <a:prstGeom prst="rect">
            <a:avLst/>
          </a:prstGeom>
          <a:solidFill>
            <a:srgbClr val="FFFFFF"/>
          </a:solidFill>
          <a:ln w="9525" algn="ctr">
            <a:solidFill>
              <a:srgbClr val="FFFFFF"/>
            </a:solidFill>
            <a:round/>
            <a:headEnd/>
            <a:tailEnd/>
          </a:ln>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Times New Roman" panose="02020603050405020304" pitchFamily="18" charset="0"/>
              <a:cs typeface="+mn-cs"/>
            </a:endParaRPr>
          </a:p>
        </p:txBody>
      </p:sp>
      <p:sp>
        <p:nvSpPr>
          <p:cNvPr id="7" name="矩形 6">
            <a:extLst>
              <a:ext uri="{FF2B5EF4-FFF2-40B4-BE49-F238E27FC236}">
                <a16:creationId xmlns:a16="http://schemas.microsoft.com/office/drawing/2014/main" id="{3F52AA6A-3082-4395-9D87-2721E4C67AB2}"/>
              </a:ext>
            </a:extLst>
          </p:cNvPr>
          <p:cNvSpPr>
            <a:spLocks noChangeArrowheads="1"/>
          </p:cNvSpPr>
          <p:nvPr/>
        </p:nvSpPr>
        <p:spPr bwMode="auto">
          <a:xfrm>
            <a:off x="4572000" y="2971800"/>
            <a:ext cx="409575" cy="2474913"/>
          </a:xfrm>
          <a:prstGeom prst="rect">
            <a:avLst/>
          </a:prstGeom>
          <a:solidFill>
            <a:srgbClr val="FFFFFF"/>
          </a:solidFill>
          <a:ln w="9525" algn="ctr">
            <a:solidFill>
              <a:srgbClr val="FFFFFF"/>
            </a:solidFill>
            <a:round/>
            <a:headEnd/>
            <a:tailEnd/>
          </a:ln>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Times New Roman" panose="02020603050405020304" pitchFamily="18" charset="0"/>
              <a:cs typeface="+mn-cs"/>
            </a:endParaRPr>
          </a:p>
        </p:txBody>
      </p:sp>
      <p:sp>
        <p:nvSpPr>
          <p:cNvPr id="8" name="矩形 7">
            <a:extLst>
              <a:ext uri="{FF2B5EF4-FFF2-40B4-BE49-F238E27FC236}">
                <a16:creationId xmlns:a16="http://schemas.microsoft.com/office/drawing/2014/main" id="{7B8AB400-C484-48C0-98B8-F30D15853CE9}"/>
              </a:ext>
            </a:extLst>
          </p:cNvPr>
          <p:cNvSpPr>
            <a:spLocks noChangeArrowheads="1"/>
          </p:cNvSpPr>
          <p:nvPr/>
        </p:nvSpPr>
        <p:spPr bwMode="auto">
          <a:xfrm>
            <a:off x="7720013" y="3276600"/>
            <a:ext cx="409575" cy="2667000"/>
          </a:xfrm>
          <a:prstGeom prst="rect">
            <a:avLst/>
          </a:prstGeom>
          <a:solidFill>
            <a:srgbClr val="FFFFFF"/>
          </a:solidFill>
          <a:ln w="9525" algn="ctr">
            <a:solidFill>
              <a:srgbClr val="FFFFFF"/>
            </a:solidFill>
            <a:round/>
            <a:headEnd/>
            <a:tailEnd/>
          </a:ln>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Times New Roman" panose="02020603050405020304" pitchFamily="18" charset="0"/>
              <a:cs typeface="+mn-cs"/>
            </a:endParaRPr>
          </a:p>
        </p:txBody>
      </p:sp>
      <p:sp>
        <p:nvSpPr>
          <p:cNvPr id="9" name="矩形 8">
            <a:extLst>
              <a:ext uri="{FF2B5EF4-FFF2-40B4-BE49-F238E27FC236}">
                <a16:creationId xmlns:a16="http://schemas.microsoft.com/office/drawing/2014/main" id="{CC8710C3-2E1E-4F05-BE2D-9969AF3BB0AE}"/>
              </a:ext>
            </a:extLst>
          </p:cNvPr>
          <p:cNvSpPr>
            <a:spLocks noChangeArrowheads="1"/>
          </p:cNvSpPr>
          <p:nvPr/>
        </p:nvSpPr>
        <p:spPr bwMode="auto">
          <a:xfrm>
            <a:off x="3429000" y="5541963"/>
            <a:ext cx="409575" cy="152400"/>
          </a:xfrm>
          <a:prstGeom prst="rect">
            <a:avLst/>
          </a:prstGeom>
          <a:solidFill>
            <a:srgbClr val="FFFFFF"/>
          </a:solidFill>
          <a:ln w="9525" algn="ctr">
            <a:solidFill>
              <a:srgbClr val="FFFFFF"/>
            </a:solidFill>
            <a:round/>
            <a:headEnd/>
            <a:tailEnd/>
          </a:ln>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Times New Roman" panose="02020603050405020304"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4">
            <a:extLst>
              <a:ext uri="{FF2B5EF4-FFF2-40B4-BE49-F238E27FC236}">
                <a16:creationId xmlns:a16="http://schemas.microsoft.com/office/drawing/2014/main" id="{958676C1-13C5-45C4-B7F7-064D08C84FDA}"/>
              </a:ext>
            </a:extLst>
          </p:cNvPr>
          <p:cNvSpPr>
            <a:spLocks noChangeArrowheads="1"/>
          </p:cNvSpPr>
          <p:nvPr/>
        </p:nvSpPr>
        <p:spPr bwMode="auto">
          <a:xfrm>
            <a:off x="914400" y="1143000"/>
            <a:ext cx="1766888" cy="466725"/>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1200" cap="none" spc="0" normalizeH="0" baseline="0" noProof="0">
                <a:ln>
                  <a:noFill/>
                </a:ln>
                <a:solidFill>
                  <a:srgbClr val="FFFF99"/>
                </a:solidFill>
                <a:effectLst/>
                <a:uLnTx/>
                <a:uFillTx/>
                <a:latin typeface="Times New Roman" panose="02020603050405020304" pitchFamily="18" charset="0"/>
                <a:ea typeface="ヒラギノ角ゴ Pro W3" pitchFamily="-128" charset="-128"/>
                <a:cs typeface="+mn-cs"/>
              </a:rPr>
              <a:t>Comparators</a:t>
            </a:r>
          </a:p>
        </p:txBody>
      </p:sp>
      <p:sp>
        <p:nvSpPr>
          <p:cNvPr id="48131" name="Text Box 5">
            <a:extLst>
              <a:ext uri="{FF2B5EF4-FFF2-40B4-BE49-F238E27FC236}">
                <a16:creationId xmlns:a16="http://schemas.microsoft.com/office/drawing/2014/main" id="{9ED81832-54CE-422B-BFFE-9D3720F82095}"/>
              </a:ext>
            </a:extLst>
          </p:cNvPr>
          <p:cNvSpPr txBox="1">
            <a:spLocks noChangeArrowheads="1"/>
          </p:cNvSpPr>
          <p:nvPr/>
        </p:nvSpPr>
        <p:spPr bwMode="auto">
          <a:xfrm>
            <a:off x="1143000" y="1676400"/>
            <a:ext cx="7315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20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The function of a comparator is to compare the magnitudes of two binary numbers to determine the relationship between them. In the simplest form, a comparator can test for equality using XNOR gates.</a:t>
            </a:r>
          </a:p>
        </p:txBody>
      </p:sp>
      <p:graphicFrame>
        <p:nvGraphicFramePr>
          <p:cNvPr id="118803" name="Object 19">
            <a:extLst>
              <a:ext uri="{FF2B5EF4-FFF2-40B4-BE49-F238E27FC236}">
                <a16:creationId xmlns:a16="http://schemas.microsoft.com/office/drawing/2014/main" id="{55309335-639C-4CB0-A6E9-5B7F37B1B8E3}"/>
              </a:ext>
            </a:extLst>
          </p:cNvPr>
          <p:cNvGraphicFramePr>
            <a:graphicFrameLocks noChangeAspect="1"/>
          </p:cNvGraphicFramePr>
          <p:nvPr/>
        </p:nvGraphicFramePr>
        <p:xfrm>
          <a:off x="3373438" y="3863975"/>
          <a:ext cx="3048000" cy="2206625"/>
        </p:xfrm>
        <a:graphic>
          <a:graphicData uri="http://schemas.openxmlformats.org/presentationml/2006/ole">
            <mc:AlternateContent xmlns:mc="http://schemas.openxmlformats.org/markup-compatibility/2006">
              <mc:Choice xmlns:v="urn:schemas-microsoft-com:vml" Requires="v">
                <p:oleObj spid="_x0000_s12310" name="CorelDRAW" r:id="rId4" imgW="1651000" imgH="1181100" progId="CorelDRAW.Graphic.13">
                  <p:embed/>
                </p:oleObj>
              </mc:Choice>
              <mc:Fallback>
                <p:oleObj name="CorelDRAW" r:id="rId4" imgW="1651000" imgH="1181100" progId="CorelDRAW.Graphic.13">
                  <p:embed/>
                  <p:pic>
                    <p:nvPicPr>
                      <p:cNvPr id="118803" name="Object 19">
                        <a:extLst>
                          <a:ext uri="{FF2B5EF4-FFF2-40B4-BE49-F238E27FC236}">
                            <a16:creationId xmlns:a16="http://schemas.microsoft.com/office/drawing/2014/main" id="{55309335-639C-4CB0-A6E9-5B7F37B1B8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3438" y="3863975"/>
                        <a:ext cx="3048000" cy="220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48133" name="WordArt 20">
            <a:extLst>
              <a:ext uri="{FF2B5EF4-FFF2-40B4-BE49-F238E27FC236}">
                <a16:creationId xmlns:a16="http://schemas.microsoft.com/office/drawing/2014/main" id="{0481AEC6-278D-47A1-8C29-62A2EBBF4CB8}"/>
              </a:ext>
            </a:extLst>
          </p:cNvPr>
          <p:cNvSpPr>
            <a:spLocks noChangeArrowheads="1" noChangeShapeType="1" noTextEdit="1"/>
          </p:cNvSpPr>
          <p:nvPr/>
        </p:nvSpPr>
        <p:spPr bwMode="auto">
          <a:xfrm>
            <a:off x="990600" y="2751138"/>
            <a:ext cx="1219200" cy="4492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800" b="0" i="0" u="none" strike="noStrike" kern="10" cap="none" spc="0" normalizeH="0" baseline="0" noProof="0">
                <a:ln>
                  <a:noFill/>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uLnTx/>
                <a:uFillTx/>
                <a:latin typeface="Impact" panose="020B0806030902050204" pitchFamily="34" charset="0"/>
                <a:ea typeface="ヒラギノ角ゴ Pro W3" pitchFamily="-128" charset="-128"/>
                <a:cs typeface="+mn-cs"/>
              </a:rPr>
              <a:t>Example</a:t>
            </a:r>
            <a:endParaRPr kumimoji="0" lang="zh-CN" altLang="en-US" sz="2800" b="0" i="0" u="none" strike="noStrike" kern="10" cap="none" spc="0" normalizeH="0" baseline="0" noProof="0">
              <a:ln>
                <a:noFill/>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uLnTx/>
              <a:uFillTx/>
              <a:latin typeface="Impact" panose="020B0806030902050204" pitchFamily="34" charset="0"/>
              <a:cs typeface="+mn-cs"/>
            </a:endParaRPr>
          </a:p>
        </p:txBody>
      </p:sp>
      <p:sp>
        <p:nvSpPr>
          <p:cNvPr id="118805" name="WordArt 21">
            <a:extLst>
              <a:ext uri="{FF2B5EF4-FFF2-40B4-BE49-F238E27FC236}">
                <a16:creationId xmlns:a16="http://schemas.microsoft.com/office/drawing/2014/main" id="{BAF78BA3-B73F-4BC0-8B60-5D0ED9847A36}"/>
              </a:ext>
            </a:extLst>
          </p:cNvPr>
          <p:cNvSpPr>
            <a:spLocks noChangeArrowheads="1" noChangeShapeType="1" noTextEdit="1"/>
          </p:cNvSpPr>
          <p:nvPr/>
        </p:nvSpPr>
        <p:spPr bwMode="auto">
          <a:xfrm>
            <a:off x="990600" y="3276600"/>
            <a:ext cx="1219200" cy="449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800" b="0" i="0" u="none" strike="noStrike" kern="10" cap="none" spc="0" normalizeH="0" baseline="0" noProof="0">
                <a:ln>
                  <a:noFill/>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uLnTx/>
                <a:uFillTx/>
                <a:latin typeface="Impact" panose="020B0806030902050204" pitchFamily="34" charset="0"/>
                <a:ea typeface="ヒラギノ角ゴ Pro W3" pitchFamily="-128" charset="-128"/>
                <a:cs typeface="+mn-cs"/>
              </a:rPr>
              <a:t>Solution</a:t>
            </a:r>
            <a:endParaRPr kumimoji="0" lang="zh-CN" altLang="en-US" sz="2800" b="0" i="0" u="none" strike="noStrike" kern="10" cap="none" spc="0" normalizeH="0" baseline="0" noProof="0">
              <a:ln>
                <a:noFill/>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uLnTx/>
              <a:uFillTx/>
              <a:latin typeface="Impact" panose="020B0806030902050204" pitchFamily="34" charset="0"/>
              <a:cs typeface="+mn-cs"/>
            </a:endParaRPr>
          </a:p>
        </p:txBody>
      </p:sp>
      <p:sp>
        <p:nvSpPr>
          <p:cNvPr id="48135" name="Text Box 22">
            <a:extLst>
              <a:ext uri="{FF2B5EF4-FFF2-40B4-BE49-F238E27FC236}">
                <a16:creationId xmlns:a16="http://schemas.microsoft.com/office/drawing/2014/main" id="{98917CC2-7611-456D-A527-97AE02C6B93B}"/>
              </a:ext>
            </a:extLst>
          </p:cNvPr>
          <p:cNvSpPr txBox="1">
            <a:spLocks noChangeArrowheads="1"/>
          </p:cNvSpPr>
          <p:nvPr/>
        </p:nvSpPr>
        <p:spPr bwMode="auto">
          <a:xfrm>
            <a:off x="2438400" y="2743200"/>
            <a:ext cx="579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20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How could you test two 4-bit numbers for equality?</a:t>
            </a:r>
          </a:p>
        </p:txBody>
      </p:sp>
      <p:sp>
        <p:nvSpPr>
          <p:cNvPr id="118807" name="Text Box 23">
            <a:extLst>
              <a:ext uri="{FF2B5EF4-FFF2-40B4-BE49-F238E27FC236}">
                <a16:creationId xmlns:a16="http://schemas.microsoft.com/office/drawing/2014/main" id="{8048E942-112C-47BC-81F4-329ED54FC739}"/>
              </a:ext>
            </a:extLst>
          </p:cNvPr>
          <p:cNvSpPr txBox="1">
            <a:spLocks noChangeArrowheads="1"/>
          </p:cNvSpPr>
          <p:nvPr/>
        </p:nvSpPr>
        <p:spPr bwMode="auto">
          <a:xfrm>
            <a:off x="2438400" y="3352800"/>
            <a:ext cx="426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20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AND the outputs of four XNOR gates.</a:t>
            </a:r>
          </a:p>
        </p:txBody>
      </p:sp>
      <p:sp>
        <p:nvSpPr>
          <p:cNvPr id="118834" name="Text Box 50">
            <a:extLst>
              <a:ext uri="{FF2B5EF4-FFF2-40B4-BE49-F238E27FC236}">
                <a16:creationId xmlns:a16="http://schemas.microsoft.com/office/drawing/2014/main" id="{05659710-793F-44EA-AE26-9FB6FF231E8C}"/>
              </a:ext>
            </a:extLst>
          </p:cNvPr>
          <p:cNvSpPr txBox="1">
            <a:spLocks noChangeArrowheads="1"/>
          </p:cNvSpPr>
          <p:nvPr/>
        </p:nvSpPr>
        <p:spPr bwMode="auto">
          <a:xfrm>
            <a:off x="3048000" y="3733800"/>
            <a:ext cx="533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600" b="0" i="1"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A</a:t>
            </a:r>
            <a:r>
              <a:rPr kumimoji="0" lang="en-US" altLang="zh-CN" sz="1600" b="0" i="0" u="none" strike="noStrike" kern="1200" cap="none" spc="0" normalizeH="0" baseline="-25000" noProof="0">
                <a:ln>
                  <a:noFill/>
                </a:ln>
                <a:solidFill>
                  <a:srgbClr val="FF0000"/>
                </a:solidFill>
                <a:effectLst/>
                <a:uLnTx/>
                <a:uFillTx/>
                <a:latin typeface="Arial" panose="020B0604020202020204" pitchFamily="34" charset="0"/>
                <a:ea typeface="ヒラギノ角ゴ Pro W3" pitchFamily="-128" charset="-128"/>
                <a:cs typeface="+mn-cs"/>
              </a:rPr>
              <a:t>1</a:t>
            </a:r>
            <a:endParaRPr kumimoji="0" lang="en-US" altLang="zh-CN" sz="1600" b="0" i="0"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600" b="0" i="1"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B</a:t>
            </a:r>
            <a:r>
              <a:rPr kumimoji="0" lang="en-US" altLang="zh-CN" sz="1600" b="0" i="0" u="none" strike="noStrike" kern="1200" cap="none" spc="0" normalizeH="0" baseline="-25000" noProof="0">
                <a:ln>
                  <a:noFill/>
                </a:ln>
                <a:solidFill>
                  <a:srgbClr val="FF0000"/>
                </a:solidFill>
                <a:effectLst/>
                <a:uLnTx/>
                <a:uFillTx/>
                <a:latin typeface="Arial" panose="020B0604020202020204" pitchFamily="34" charset="0"/>
                <a:ea typeface="ヒラギノ角ゴ Pro W3" pitchFamily="-128" charset="-128"/>
                <a:cs typeface="+mn-cs"/>
              </a:rPr>
              <a:t>1</a:t>
            </a:r>
          </a:p>
        </p:txBody>
      </p:sp>
      <p:sp>
        <p:nvSpPr>
          <p:cNvPr id="118847" name="Text Box 63">
            <a:extLst>
              <a:ext uri="{FF2B5EF4-FFF2-40B4-BE49-F238E27FC236}">
                <a16:creationId xmlns:a16="http://schemas.microsoft.com/office/drawing/2014/main" id="{B25D4D0F-1562-469F-98B2-C1E66F87CD33}"/>
              </a:ext>
            </a:extLst>
          </p:cNvPr>
          <p:cNvSpPr txBox="1">
            <a:spLocks noChangeArrowheads="1"/>
          </p:cNvSpPr>
          <p:nvPr/>
        </p:nvSpPr>
        <p:spPr bwMode="auto">
          <a:xfrm>
            <a:off x="3048000" y="4343400"/>
            <a:ext cx="533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600" b="0" i="1"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A</a:t>
            </a:r>
            <a:r>
              <a:rPr kumimoji="0" lang="en-US" altLang="zh-CN" sz="1600" b="0" i="0" u="none" strike="noStrike" kern="1200" cap="none" spc="0" normalizeH="0" baseline="-25000" noProof="0">
                <a:ln>
                  <a:noFill/>
                </a:ln>
                <a:solidFill>
                  <a:srgbClr val="FF0000"/>
                </a:solidFill>
                <a:effectLst/>
                <a:uLnTx/>
                <a:uFillTx/>
                <a:latin typeface="Arial" panose="020B0604020202020204" pitchFamily="34" charset="0"/>
                <a:ea typeface="ヒラギノ角ゴ Pro W3" pitchFamily="-128" charset="-128"/>
                <a:cs typeface="+mn-cs"/>
              </a:rPr>
              <a:t>2</a:t>
            </a:r>
            <a:endParaRPr kumimoji="0" lang="en-US" altLang="zh-CN" sz="1600" b="0" i="0"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600" b="0" i="1"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B</a:t>
            </a:r>
            <a:r>
              <a:rPr kumimoji="0" lang="en-US" altLang="zh-CN" sz="1600" b="0" i="0" u="none" strike="noStrike" kern="1200" cap="none" spc="0" normalizeH="0" baseline="-25000" noProof="0">
                <a:ln>
                  <a:noFill/>
                </a:ln>
                <a:solidFill>
                  <a:srgbClr val="FF0000"/>
                </a:solidFill>
                <a:effectLst/>
                <a:uLnTx/>
                <a:uFillTx/>
                <a:latin typeface="Arial" panose="020B0604020202020204" pitchFamily="34" charset="0"/>
                <a:ea typeface="ヒラギノ角ゴ Pro W3" pitchFamily="-128" charset="-128"/>
                <a:cs typeface="+mn-cs"/>
              </a:rPr>
              <a:t>2</a:t>
            </a:r>
          </a:p>
        </p:txBody>
      </p:sp>
      <p:sp>
        <p:nvSpPr>
          <p:cNvPr id="118848" name="Text Box 64">
            <a:extLst>
              <a:ext uri="{FF2B5EF4-FFF2-40B4-BE49-F238E27FC236}">
                <a16:creationId xmlns:a16="http://schemas.microsoft.com/office/drawing/2014/main" id="{7E7519D3-BF49-4AC3-91BC-5F238BA71B05}"/>
              </a:ext>
            </a:extLst>
          </p:cNvPr>
          <p:cNvSpPr txBox="1">
            <a:spLocks noChangeArrowheads="1"/>
          </p:cNvSpPr>
          <p:nvPr/>
        </p:nvSpPr>
        <p:spPr bwMode="auto">
          <a:xfrm>
            <a:off x="3033713" y="4903788"/>
            <a:ext cx="533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600" b="0" i="1"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A</a:t>
            </a:r>
            <a:r>
              <a:rPr kumimoji="0" lang="en-US" altLang="zh-CN" sz="1600" b="0" i="0" u="none" strike="noStrike" kern="1200" cap="none" spc="0" normalizeH="0" baseline="-25000" noProof="0">
                <a:ln>
                  <a:noFill/>
                </a:ln>
                <a:solidFill>
                  <a:srgbClr val="FF0000"/>
                </a:solidFill>
                <a:effectLst/>
                <a:uLnTx/>
                <a:uFillTx/>
                <a:latin typeface="Arial" panose="020B0604020202020204" pitchFamily="34" charset="0"/>
                <a:ea typeface="ヒラギノ角ゴ Pro W3" pitchFamily="-128" charset="-128"/>
                <a:cs typeface="+mn-cs"/>
              </a:rPr>
              <a:t>3</a:t>
            </a:r>
            <a:endParaRPr kumimoji="0" lang="en-US" altLang="zh-CN" sz="1600" b="0" i="0"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600" b="0" i="1"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B</a:t>
            </a:r>
            <a:r>
              <a:rPr kumimoji="0" lang="en-US" altLang="zh-CN" sz="1600" b="0" i="0" u="none" strike="noStrike" kern="1200" cap="none" spc="0" normalizeH="0" baseline="-25000" noProof="0">
                <a:ln>
                  <a:noFill/>
                </a:ln>
                <a:solidFill>
                  <a:srgbClr val="FF0000"/>
                </a:solidFill>
                <a:effectLst/>
                <a:uLnTx/>
                <a:uFillTx/>
                <a:latin typeface="Arial" panose="020B0604020202020204" pitchFamily="34" charset="0"/>
                <a:ea typeface="ヒラギノ角ゴ Pro W3" pitchFamily="-128" charset="-128"/>
                <a:cs typeface="+mn-cs"/>
              </a:rPr>
              <a:t>3</a:t>
            </a:r>
          </a:p>
        </p:txBody>
      </p:sp>
      <p:sp>
        <p:nvSpPr>
          <p:cNvPr id="118849" name="Text Box 65">
            <a:extLst>
              <a:ext uri="{FF2B5EF4-FFF2-40B4-BE49-F238E27FC236}">
                <a16:creationId xmlns:a16="http://schemas.microsoft.com/office/drawing/2014/main" id="{F06B623E-2F05-4385-8ED7-6AD066DE8A64}"/>
              </a:ext>
            </a:extLst>
          </p:cNvPr>
          <p:cNvSpPr txBox="1">
            <a:spLocks noChangeArrowheads="1"/>
          </p:cNvSpPr>
          <p:nvPr/>
        </p:nvSpPr>
        <p:spPr bwMode="auto">
          <a:xfrm>
            <a:off x="3019425" y="5464175"/>
            <a:ext cx="533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600" b="0" i="1"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A</a:t>
            </a:r>
            <a:r>
              <a:rPr kumimoji="0" lang="en-US" altLang="zh-CN" sz="1600" b="0" i="0" u="none" strike="noStrike" kern="1200" cap="none" spc="0" normalizeH="0" baseline="-25000" noProof="0">
                <a:ln>
                  <a:noFill/>
                </a:ln>
                <a:solidFill>
                  <a:srgbClr val="FF0000"/>
                </a:solidFill>
                <a:effectLst/>
                <a:uLnTx/>
                <a:uFillTx/>
                <a:latin typeface="Arial" panose="020B0604020202020204" pitchFamily="34" charset="0"/>
                <a:ea typeface="ヒラギノ角ゴ Pro W3" pitchFamily="-128" charset="-128"/>
                <a:cs typeface="+mn-cs"/>
              </a:rPr>
              <a:t>4</a:t>
            </a:r>
            <a:endParaRPr kumimoji="0" lang="en-US" altLang="zh-CN" sz="1600" b="0" i="0"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600" b="0" i="1"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B</a:t>
            </a:r>
            <a:r>
              <a:rPr kumimoji="0" lang="en-US" altLang="zh-CN" sz="1600" b="0" i="0" u="none" strike="noStrike" kern="1200" cap="none" spc="0" normalizeH="0" baseline="-25000" noProof="0">
                <a:ln>
                  <a:noFill/>
                </a:ln>
                <a:solidFill>
                  <a:srgbClr val="FF0000"/>
                </a:solidFill>
                <a:effectLst/>
                <a:uLnTx/>
                <a:uFillTx/>
                <a:latin typeface="Arial" panose="020B0604020202020204" pitchFamily="34" charset="0"/>
                <a:ea typeface="ヒラギノ角ゴ Pro W3" pitchFamily="-128" charset="-128"/>
                <a:cs typeface="+mn-cs"/>
              </a:rPr>
              <a:t>4</a:t>
            </a:r>
          </a:p>
        </p:txBody>
      </p:sp>
      <p:sp>
        <p:nvSpPr>
          <p:cNvPr id="118850" name="Text Box 66">
            <a:extLst>
              <a:ext uri="{FF2B5EF4-FFF2-40B4-BE49-F238E27FC236}">
                <a16:creationId xmlns:a16="http://schemas.microsoft.com/office/drawing/2014/main" id="{8F751E8E-5104-41B6-9CBE-0596A15FC3FB}"/>
              </a:ext>
            </a:extLst>
          </p:cNvPr>
          <p:cNvSpPr txBox="1">
            <a:spLocks noChangeArrowheads="1"/>
          </p:cNvSpPr>
          <p:nvPr/>
        </p:nvSpPr>
        <p:spPr bwMode="auto">
          <a:xfrm>
            <a:off x="6019800" y="464820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0" u="none" strike="noStrike" kern="1200" cap="none" spc="0" normalizeH="0" baseline="0" noProof="0">
                <a:ln>
                  <a:noFill/>
                </a:ln>
                <a:solidFill>
                  <a:srgbClr val="FF0000"/>
                </a:solidFill>
                <a:effectLst/>
                <a:uLnTx/>
                <a:uFillTx/>
                <a:latin typeface="Times New Roman" panose="02020603050405020304" pitchFamily="18" charset="0"/>
                <a:ea typeface="ヒラギノ角ゴ Pro W3" pitchFamily="-128" charset="-128"/>
                <a:cs typeface="+mn-cs"/>
              </a:rPr>
              <a:t>Output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8805"/>
                                        </p:tgtEl>
                                        <p:attrNameLst>
                                          <p:attrName>style.visibility</p:attrName>
                                        </p:attrNameLst>
                                      </p:cBhvr>
                                      <p:to>
                                        <p:strVal val="visible"/>
                                      </p:to>
                                    </p:set>
                                    <p:animEffect transition="in" filter="dissolve">
                                      <p:cBhvr>
                                        <p:cTn id="7" dur="500"/>
                                        <p:tgtEl>
                                          <p:spTgt spid="118805"/>
                                        </p:tgtEl>
                                      </p:cBhvr>
                                    </p:animEffect>
                                  </p:childTnLst>
                                </p:cTn>
                              </p:par>
                              <p:par>
                                <p:cTn id="8" presetID="2" presetClass="entr" presetSubtype="2" fill="hold" grpId="0" nodeType="withEffect">
                                  <p:stCondLst>
                                    <p:cond delay="0"/>
                                  </p:stCondLst>
                                  <p:childTnLst>
                                    <p:set>
                                      <p:cBhvr>
                                        <p:cTn id="9" dur="1" fill="hold">
                                          <p:stCondLst>
                                            <p:cond delay="0"/>
                                          </p:stCondLst>
                                        </p:cTn>
                                        <p:tgtEl>
                                          <p:spTgt spid="118807"/>
                                        </p:tgtEl>
                                        <p:attrNameLst>
                                          <p:attrName>style.visibility</p:attrName>
                                        </p:attrNameLst>
                                      </p:cBhvr>
                                      <p:to>
                                        <p:strVal val="visible"/>
                                      </p:to>
                                    </p:set>
                                    <p:anim calcmode="lin" valueType="num">
                                      <p:cBhvr additive="base">
                                        <p:cTn id="10" dur="500" fill="hold"/>
                                        <p:tgtEl>
                                          <p:spTgt spid="118807"/>
                                        </p:tgtEl>
                                        <p:attrNameLst>
                                          <p:attrName>ppt_x</p:attrName>
                                        </p:attrNameLst>
                                      </p:cBhvr>
                                      <p:tavLst>
                                        <p:tav tm="0">
                                          <p:val>
                                            <p:strVal val="1+#ppt_w/2"/>
                                          </p:val>
                                        </p:tav>
                                        <p:tav tm="100000">
                                          <p:val>
                                            <p:strVal val="#ppt_x"/>
                                          </p:val>
                                        </p:tav>
                                      </p:tavLst>
                                    </p:anim>
                                    <p:anim calcmode="lin" valueType="num">
                                      <p:cBhvr additive="base">
                                        <p:cTn id="11" dur="500" fill="hold"/>
                                        <p:tgtEl>
                                          <p:spTgt spid="118807"/>
                                        </p:tgtEl>
                                        <p:attrNameLst>
                                          <p:attrName>ppt_y</p:attrName>
                                        </p:attrNameLst>
                                      </p:cBhvr>
                                      <p:tavLst>
                                        <p:tav tm="0">
                                          <p:val>
                                            <p:strVal val="#ppt_y"/>
                                          </p:val>
                                        </p:tav>
                                        <p:tav tm="100000">
                                          <p:val>
                                            <p:strVal val="#ppt_y"/>
                                          </p:val>
                                        </p:tav>
                                      </p:tavLst>
                                    </p:anim>
                                  </p:childTnLst>
                                </p:cTn>
                              </p:par>
                              <p:par>
                                <p:cTn id="12" presetID="37" presetClass="entr" presetSubtype="0" fill="hold" nodeType="withEffect">
                                  <p:stCondLst>
                                    <p:cond delay="0"/>
                                  </p:stCondLst>
                                  <p:childTnLst>
                                    <p:set>
                                      <p:cBhvr>
                                        <p:cTn id="13" dur="1" fill="hold">
                                          <p:stCondLst>
                                            <p:cond delay="0"/>
                                          </p:stCondLst>
                                        </p:cTn>
                                        <p:tgtEl>
                                          <p:spTgt spid="118803"/>
                                        </p:tgtEl>
                                        <p:attrNameLst>
                                          <p:attrName>style.visibility</p:attrName>
                                        </p:attrNameLst>
                                      </p:cBhvr>
                                      <p:to>
                                        <p:strVal val="visible"/>
                                      </p:to>
                                    </p:set>
                                    <p:animEffect transition="in" filter="fade">
                                      <p:cBhvr>
                                        <p:cTn id="14" dur="1000"/>
                                        <p:tgtEl>
                                          <p:spTgt spid="118803"/>
                                        </p:tgtEl>
                                      </p:cBhvr>
                                    </p:animEffect>
                                    <p:anim calcmode="lin" valueType="num">
                                      <p:cBhvr>
                                        <p:cTn id="15" dur="1000" fill="hold"/>
                                        <p:tgtEl>
                                          <p:spTgt spid="118803"/>
                                        </p:tgtEl>
                                        <p:attrNameLst>
                                          <p:attrName>ppt_x</p:attrName>
                                        </p:attrNameLst>
                                      </p:cBhvr>
                                      <p:tavLst>
                                        <p:tav tm="0">
                                          <p:val>
                                            <p:strVal val="#ppt_x"/>
                                          </p:val>
                                        </p:tav>
                                        <p:tav tm="100000">
                                          <p:val>
                                            <p:strVal val="#ppt_x"/>
                                          </p:val>
                                        </p:tav>
                                      </p:tavLst>
                                    </p:anim>
                                    <p:anim calcmode="lin" valueType="num">
                                      <p:cBhvr>
                                        <p:cTn id="16" dur="900" decel="100000" fill="hold"/>
                                        <p:tgtEl>
                                          <p:spTgt spid="118803"/>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18803"/>
                                        </p:tgtEl>
                                        <p:attrNameLst>
                                          <p:attrName>ppt_y</p:attrName>
                                        </p:attrNameLst>
                                      </p:cBhvr>
                                      <p:tavLst>
                                        <p:tav tm="0">
                                          <p:val>
                                            <p:strVal val="#ppt_y-.03"/>
                                          </p:val>
                                        </p:tav>
                                        <p:tav tm="100000">
                                          <p:val>
                                            <p:strVal val="#ppt_y"/>
                                          </p:val>
                                        </p:tav>
                                      </p:tavLst>
                                    </p:anim>
                                  </p:childTnLst>
                                </p:cTn>
                              </p:par>
                            </p:childTnLst>
                          </p:cTn>
                        </p:par>
                        <p:par>
                          <p:cTn id="18" fill="hold" nodeType="afterGroup">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118834"/>
                                        </p:tgtEl>
                                        <p:attrNameLst>
                                          <p:attrName>style.visibility</p:attrName>
                                        </p:attrNameLst>
                                      </p:cBhvr>
                                      <p:to>
                                        <p:strVal val="visible"/>
                                      </p:to>
                                    </p:set>
                                    <p:anim calcmode="lin" valueType="num">
                                      <p:cBhvr additive="base">
                                        <p:cTn id="21" dur="500" fill="hold"/>
                                        <p:tgtEl>
                                          <p:spTgt spid="118834"/>
                                        </p:tgtEl>
                                        <p:attrNameLst>
                                          <p:attrName>ppt_x</p:attrName>
                                        </p:attrNameLst>
                                      </p:cBhvr>
                                      <p:tavLst>
                                        <p:tav tm="0">
                                          <p:val>
                                            <p:strVal val="0-#ppt_w/2"/>
                                          </p:val>
                                        </p:tav>
                                        <p:tav tm="100000">
                                          <p:val>
                                            <p:strVal val="#ppt_x"/>
                                          </p:val>
                                        </p:tav>
                                      </p:tavLst>
                                    </p:anim>
                                    <p:anim calcmode="lin" valueType="num">
                                      <p:cBhvr additive="base">
                                        <p:cTn id="22" dur="500" fill="hold"/>
                                        <p:tgtEl>
                                          <p:spTgt spid="118834"/>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18847"/>
                                        </p:tgtEl>
                                        <p:attrNameLst>
                                          <p:attrName>style.visibility</p:attrName>
                                        </p:attrNameLst>
                                      </p:cBhvr>
                                      <p:to>
                                        <p:strVal val="visible"/>
                                      </p:to>
                                    </p:set>
                                    <p:anim calcmode="lin" valueType="num">
                                      <p:cBhvr additive="base">
                                        <p:cTn id="25" dur="500" fill="hold"/>
                                        <p:tgtEl>
                                          <p:spTgt spid="118847"/>
                                        </p:tgtEl>
                                        <p:attrNameLst>
                                          <p:attrName>ppt_x</p:attrName>
                                        </p:attrNameLst>
                                      </p:cBhvr>
                                      <p:tavLst>
                                        <p:tav tm="0">
                                          <p:val>
                                            <p:strVal val="0-#ppt_w/2"/>
                                          </p:val>
                                        </p:tav>
                                        <p:tav tm="100000">
                                          <p:val>
                                            <p:strVal val="#ppt_x"/>
                                          </p:val>
                                        </p:tav>
                                      </p:tavLst>
                                    </p:anim>
                                    <p:anim calcmode="lin" valueType="num">
                                      <p:cBhvr additive="base">
                                        <p:cTn id="26" dur="500" fill="hold"/>
                                        <p:tgtEl>
                                          <p:spTgt spid="118847"/>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18848"/>
                                        </p:tgtEl>
                                        <p:attrNameLst>
                                          <p:attrName>style.visibility</p:attrName>
                                        </p:attrNameLst>
                                      </p:cBhvr>
                                      <p:to>
                                        <p:strVal val="visible"/>
                                      </p:to>
                                    </p:set>
                                    <p:anim calcmode="lin" valueType="num">
                                      <p:cBhvr additive="base">
                                        <p:cTn id="29" dur="500" fill="hold"/>
                                        <p:tgtEl>
                                          <p:spTgt spid="118848"/>
                                        </p:tgtEl>
                                        <p:attrNameLst>
                                          <p:attrName>ppt_x</p:attrName>
                                        </p:attrNameLst>
                                      </p:cBhvr>
                                      <p:tavLst>
                                        <p:tav tm="0">
                                          <p:val>
                                            <p:strVal val="0-#ppt_w/2"/>
                                          </p:val>
                                        </p:tav>
                                        <p:tav tm="100000">
                                          <p:val>
                                            <p:strVal val="#ppt_x"/>
                                          </p:val>
                                        </p:tav>
                                      </p:tavLst>
                                    </p:anim>
                                    <p:anim calcmode="lin" valueType="num">
                                      <p:cBhvr additive="base">
                                        <p:cTn id="30" dur="500" fill="hold"/>
                                        <p:tgtEl>
                                          <p:spTgt spid="118848"/>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18849"/>
                                        </p:tgtEl>
                                        <p:attrNameLst>
                                          <p:attrName>style.visibility</p:attrName>
                                        </p:attrNameLst>
                                      </p:cBhvr>
                                      <p:to>
                                        <p:strVal val="visible"/>
                                      </p:to>
                                    </p:set>
                                    <p:anim calcmode="lin" valueType="num">
                                      <p:cBhvr additive="base">
                                        <p:cTn id="33" dur="500" fill="hold"/>
                                        <p:tgtEl>
                                          <p:spTgt spid="118849"/>
                                        </p:tgtEl>
                                        <p:attrNameLst>
                                          <p:attrName>ppt_x</p:attrName>
                                        </p:attrNameLst>
                                      </p:cBhvr>
                                      <p:tavLst>
                                        <p:tav tm="0">
                                          <p:val>
                                            <p:strVal val="0-#ppt_w/2"/>
                                          </p:val>
                                        </p:tav>
                                        <p:tav tm="100000">
                                          <p:val>
                                            <p:strVal val="#ppt_x"/>
                                          </p:val>
                                        </p:tav>
                                      </p:tavLst>
                                    </p:anim>
                                    <p:anim calcmode="lin" valueType="num">
                                      <p:cBhvr additive="base">
                                        <p:cTn id="34" dur="500" fill="hold"/>
                                        <p:tgtEl>
                                          <p:spTgt spid="118849"/>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118850"/>
                                        </p:tgtEl>
                                        <p:attrNameLst>
                                          <p:attrName>style.visibility</p:attrName>
                                        </p:attrNameLst>
                                      </p:cBhvr>
                                      <p:to>
                                        <p:strVal val="visible"/>
                                      </p:to>
                                    </p:set>
                                    <p:anim calcmode="lin" valueType="num">
                                      <p:cBhvr additive="base">
                                        <p:cTn id="37" dur="500" fill="hold"/>
                                        <p:tgtEl>
                                          <p:spTgt spid="118850"/>
                                        </p:tgtEl>
                                        <p:attrNameLst>
                                          <p:attrName>ppt_x</p:attrName>
                                        </p:attrNameLst>
                                      </p:cBhvr>
                                      <p:tavLst>
                                        <p:tav tm="0">
                                          <p:val>
                                            <p:strVal val="1+#ppt_w/2"/>
                                          </p:val>
                                        </p:tav>
                                        <p:tav tm="100000">
                                          <p:val>
                                            <p:strVal val="#ppt_x"/>
                                          </p:val>
                                        </p:tav>
                                      </p:tavLst>
                                    </p:anim>
                                    <p:anim calcmode="lin" valueType="num">
                                      <p:cBhvr additive="base">
                                        <p:cTn id="38" dur="500" fill="hold"/>
                                        <p:tgtEl>
                                          <p:spTgt spid="1188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07" grpId="0"/>
      <p:bldP spid="118834" grpId="0"/>
      <p:bldP spid="118847" grpId="0"/>
      <p:bldP spid="118848" grpId="0"/>
      <p:bldP spid="118849" grpId="0"/>
      <p:bldP spid="11885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a:extLst>
              <a:ext uri="{FF2B5EF4-FFF2-40B4-BE49-F238E27FC236}">
                <a16:creationId xmlns:a16="http://schemas.microsoft.com/office/drawing/2014/main" id="{DE4CC186-11D1-41A0-8A34-0FBECD4EB8D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A3C63D3-9717-43EA-8220-2DC521A03B36}" type="slidenum">
              <a:rPr kumimoji="0" lang="zh-CN" altLang="en-US" sz="1200" b="0" i="0" u="none" strike="noStrike" kern="1200" cap="none" spc="0" normalizeH="0" baseline="0" noProof="0" smtClean="0">
                <a:ln>
                  <a:noFill/>
                </a:ln>
                <a:solidFill>
                  <a:srgbClr val="42424F"/>
                </a:solidFill>
                <a:effectLst/>
                <a:uLnTx/>
                <a:uFillTx/>
                <a:latin typeface="Times"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zh-CN" sz="1200" b="0" i="0" u="none" strike="noStrike" kern="1200" cap="none" spc="0" normalizeH="0" baseline="0" noProof="0">
              <a:ln>
                <a:noFill/>
              </a:ln>
              <a:solidFill>
                <a:srgbClr val="42424F"/>
              </a:solidFill>
              <a:effectLst/>
              <a:uLnTx/>
              <a:uFillTx/>
              <a:latin typeface="Times" panose="02020603050405020304" pitchFamily="18" charset="0"/>
              <a:ea typeface="宋体" panose="02010600030101010101" pitchFamily="2" charset="-122"/>
              <a:cs typeface="+mn-cs"/>
            </a:endParaRPr>
          </a:p>
        </p:txBody>
      </p:sp>
      <p:sp>
        <p:nvSpPr>
          <p:cNvPr id="50179" name="Rectangle 2">
            <a:extLst>
              <a:ext uri="{FF2B5EF4-FFF2-40B4-BE49-F238E27FC236}">
                <a16:creationId xmlns:a16="http://schemas.microsoft.com/office/drawing/2014/main" id="{856AAD11-676A-4EF2-BD4D-AD813EADBB8E}"/>
              </a:ext>
            </a:extLst>
          </p:cNvPr>
          <p:cNvSpPr>
            <a:spLocks noGrp="1"/>
          </p:cNvSpPr>
          <p:nvPr>
            <p:ph type="title" idx="4294967295"/>
          </p:nvPr>
        </p:nvSpPr>
        <p:spPr>
          <a:xfrm>
            <a:off x="381000" y="476250"/>
            <a:ext cx="8763000" cy="457200"/>
          </a:xfrm>
        </p:spPr>
        <p:txBody>
          <a:bodyPr/>
          <a:lstStyle/>
          <a:p>
            <a:pPr eaLnBrk="1" hangingPunct="1"/>
            <a:r>
              <a:rPr lang="en-US" altLang="zh-CN" sz="2400">
                <a:ea typeface="宋体" panose="02010600030101010101" pitchFamily="2" charset="-122"/>
              </a:rPr>
              <a:t>Logic symbol for a 4-bit comparator with inequality indication. </a:t>
            </a:r>
            <a:endParaRPr lang="en-US" altLang="zh-CN" sz="7200">
              <a:ea typeface="宋体" panose="02010600030101010101" pitchFamily="2" charset="-122"/>
            </a:endParaRPr>
          </a:p>
        </p:txBody>
      </p:sp>
      <p:pic>
        <p:nvPicPr>
          <p:cNvPr id="50180" name="Picture 6" descr="fg06_02200">
            <a:extLst>
              <a:ext uri="{FF2B5EF4-FFF2-40B4-BE49-F238E27FC236}">
                <a16:creationId xmlns:a16="http://schemas.microsoft.com/office/drawing/2014/main" id="{0FBE545C-AD72-42EC-8B66-CA2F41B7C9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1484313"/>
            <a:ext cx="3141662"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ext Box 7">
            <a:extLst>
              <a:ext uri="{FF2B5EF4-FFF2-40B4-BE49-F238E27FC236}">
                <a16:creationId xmlns:a16="http://schemas.microsoft.com/office/drawing/2014/main" id="{C875B90F-8A59-4AC3-8ABC-7B6C667CF7D7}"/>
              </a:ext>
            </a:extLst>
          </p:cNvPr>
          <p:cNvSpPr txBox="1">
            <a:spLocks noChangeArrowheads="1"/>
          </p:cNvSpPr>
          <p:nvPr/>
        </p:nvSpPr>
        <p:spPr bwMode="auto">
          <a:xfrm>
            <a:off x="611188" y="1628775"/>
            <a:ext cx="424815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panose="02020603050405020304" pitchFamily="18" charset="0"/>
                <a:ea typeface="宋体" panose="02010600030101010101" pitchFamily="2" charset="-122"/>
                <a:cs typeface="+mn-cs"/>
              </a:rPr>
              <a:t>1, If A</a:t>
            </a:r>
            <a:r>
              <a:rPr kumimoji="0" lang="en-US" altLang="zh-CN" sz="1600" b="0" i="0" u="none" strike="noStrike" kern="1200" cap="none" spc="0" normalizeH="0" baseline="0" noProof="0">
                <a:ln>
                  <a:noFill/>
                </a:ln>
                <a:solidFill>
                  <a:srgbClr val="000000"/>
                </a:solidFill>
                <a:effectLst/>
                <a:uLnTx/>
                <a:uFillTx/>
                <a:latin typeface="Times" panose="02020603050405020304" pitchFamily="18" charset="0"/>
                <a:ea typeface="宋体" panose="02010600030101010101" pitchFamily="2" charset="-122"/>
                <a:cs typeface="+mn-cs"/>
              </a:rPr>
              <a:t>3</a:t>
            </a:r>
            <a:r>
              <a:rPr kumimoji="0" lang="en-US" altLang="zh-CN" sz="2400" b="0" i="0" u="none" strike="noStrike" kern="1200" cap="none" spc="0" normalizeH="0" baseline="0" noProof="0">
                <a:ln>
                  <a:noFill/>
                </a:ln>
                <a:solidFill>
                  <a:srgbClr val="000000"/>
                </a:solidFill>
                <a:effectLst/>
                <a:uLnTx/>
                <a:uFillTx/>
                <a:latin typeface="Times" panose="02020603050405020304" pitchFamily="18" charset="0"/>
                <a:ea typeface="宋体" panose="02010600030101010101" pitchFamily="2" charset="-122"/>
                <a:cs typeface="+mn-cs"/>
              </a:rPr>
              <a:t>=1 and B</a:t>
            </a:r>
            <a:r>
              <a:rPr kumimoji="0" lang="en-US" altLang="zh-CN" sz="1600" b="0" i="0" u="none" strike="noStrike" kern="1200" cap="none" spc="0" normalizeH="0" baseline="0" noProof="0">
                <a:ln>
                  <a:noFill/>
                </a:ln>
                <a:solidFill>
                  <a:srgbClr val="000000"/>
                </a:solidFill>
                <a:effectLst/>
                <a:uLnTx/>
                <a:uFillTx/>
                <a:latin typeface="Times" panose="02020603050405020304" pitchFamily="18" charset="0"/>
                <a:ea typeface="宋体" panose="02010600030101010101" pitchFamily="2" charset="-122"/>
                <a:cs typeface="+mn-cs"/>
              </a:rPr>
              <a:t>3</a:t>
            </a:r>
            <a:r>
              <a:rPr kumimoji="0" lang="en-US" altLang="zh-CN" sz="2400" b="0" i="0" u="none" strike="noStrike" kern="1200" cap="none" spc="0" normalizeH="0" baseline="0" noProof="0">
                <a:ln>
                  <a:noFill/>
                </a:ln>
                <a:solidFill>
                  <a:srgbClr val="000000"/>
                </a:solidFill>
                <a:effectLst/>
                <a:uLnTx/>
                <a:uFillTx/>
                <a:latin typeface="Times" panose="02020603050405020304" pitchFamily="18" charset="0"/>
                <a:ea typeface="宋体" panose="02010600030101010101" pitchFamily="2" charset="-122"/>
                <a:cs typeface="+mn-cs"/>
              </a:rPr>
              <a:t>=0, number A is greater than number B;</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panose="02020603050405020304" pitchFamily="18" charset="0"/>
                <a:ea typeface="宋体" panose="02010600030101010101" pitchFamily="2" charset="-122"/>
                <a:cs typeface="+mn-cs"/>
              </a:rPr>
              <a:t>2, If A</a:t>
            </a:r>
            <a:r>
              <a:rPr kumimoji="0" lang="en-US" altLang="zh-CN" sz="1600" b="0" i="0" u="none" strike="noStrike" kern="1200" cap="none" spc="0" normalizeH="0" baseline="0" noProof="0">
                <a:ln>
                  <a:noFill/>
                </a:ln>
                <a:solidFill>
                  <a:srgbClr val="000000"/>
                </a:solidFill>
                <a:effectLst/>
                <a:uLnTx/>
                <a:uFillTx/>
                <a:latin typeface="Times" panose="02020603050405020304" pitchFamily="18" charset="0"/>
                <a:ea typeface="宋体" panose="02010600030101010101" pitchFamily="2" charset="-122"/>
                <a:cs typeface="+mn-cs"/>
              </a:rPr>
              <a:t>3</a:t>
            </a:r>
            <a:r>
              <a:rPr kumimoji="0" lang="en-US" altLang="zh-CN" sz="2400" b="0" i="0" u="none" strike="noStrike" kern="1200" cap="none" spc="0" normalizeH="0" baseline="0" noProof="0">
                <a:ln>
                  <a:noFill/>
                </a:ln>
                <a:solidFill>
                  <a:srgbClr val="000000"/>
                </a:solidFill>
                <a:effectLst/>
                <a:uLnTx/>
                <a:uFillTx/>
                <a:latin typeface="Times" panose="02020603050405020304" pitchFamily="18" charset="0"/>
                <a:ea typeface="宋体" panose="02010600030101010101" pitchFamily="2" charset="-122"/>
                <a:cs typeface="+mn-cs"/>
              </a:rPr>
              <a:t>=0 and B</a:t>
            </a:r>
            <a:r>
              <a:rPr kumimoji="0" lang="en-US" altLang="zh-CN" sz="1600" b="0" i="0" u="none" strike="noStrike" kern="1200" cap="none" spc="0" normalizeH="0" baseline="0" noProof="0">
                <a:ln>
                  <a:noFill/>
                </a:ln>
                <a:solidFill>
                  <a:srgbClr val="000000"/>
                </a:solidFill>
                <a:effectLst/>
                <a:uLnTx/>
                <a:uFillTx/>
                <a:latin typeface="Times" panose="02020603050405020304" pitchFamily="18" charset="0"/>
                <a:ea typeface="宋体" panose="02010600030101010101" pitchFamily="2" charset="-122"/>
                <a:cs typeface="+mn-cs"/>
              </a:rPr>
              <a:t>3</a:t>
            </a:r>
            <a:r>
              <a:rPr kumimoji="0" lang="en-US" altLang="zh-CN" sz="2400" b="0" i="0" u="none" strike="noStrike" kern="1200" cap="none" spc="0" normalizeH="0" baseline="0" noProof="0">
                <a:ln>
                  <a:noFill/>
                </a:ln>
                <a:solidFill>
                  <a:srgbClr val="000000"/>
                </a:solidFill>
                <a:effectLst/>
                <a:uLnTx/>
                <a:uFillTx/>
                <a:latin typeface="Times" panose="02020603050405020304" pitchFamily="18" charset="0"/>
                <a:ea typeface="宋体" panose="02010600030101010101" pitchFamily="2" charset="-122"/>
                <a:cs typeface="+mn-cs"/>
              </a:rPr>
              <a:t>=1, number A is less than number B;</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panose="02020603050405020304" pitchFamily="18" charset="0"/>
                <a:ea typeface="宋体" panose="02010600030101010101" pitchFamily="2" charset="-122"/>
                <a:cs typeface="+mn-cs"/>
              </a:rPr>
              <a:t>3, If A</a:t>
            </a:r>
            <a:r>
              <a:rPr kumimoji="0" lang="en-US" altLang="zh-CN" sz="1600" b="0" i="0" u="none" strike="noStrike" kern="1200" cap="none" spc="0" normalizeH="0" baseline="0" noProof="0">
                <a:ln>
                  <a:noFill/>
                </a:ln>
                <a:solidFill>
                  <a:srgbClr val="000000"/>
                </a:solidFill>
                <a:effectLst/>
                <a:uLnTx/>
                <a:uFillTx/>
                <a:latin typeface="Times" panose="02020603050405020304" pitchFamily="18" charset="0"/>
                <a:ea typeface="宋体" panose="02010600030101010101" pitchFamily="2" charset="-122"/>
                <a:cs typeface="+mn-cs"/>
              </a:rPr>
              <a:t>3</a:t>
            </a:r>
            <a:r>
              <a:rPr kumimoji="0" lang="en-US" altLang="zh-CN" sz="2400" b="0" i="0" u="none" strike="noStrike" kern="1200" cap="none" spc="0" normalizeH="0" baseline="0" noProof="0">
                <a:ln>
                  <a:noFill/>
                </a:ln>
                <a:solidFill>
                  <a:srgbClr val="000000"/>
                </a:solidFill>
                <a:effectLst/>
                <a:uLnTx/>
                <a:uFillTx/>
                <a:latin typeface="Times" panose="02020603050405020304" pitchFamily="18" charset="0"/>
                <a:ea typeface="宋体" panose="02010600030101010101" pitchFamily="2" charset="-122"/>
                <a:cs typeface="+mn-cs"/>
              </a:rPr>
              <a:t>=B</a:t>
            </a:r>
            <a:r>
              <a:rPr kumimoji="0" lang="en-US" altLang="zh-CN" sz="1600" b="0" i="0" u="none" strike="noStrike" kern="1200" cap="none" spc="0" normalizeH="0" baseline="0" noProof="0">
                <a:ln>
                  <a:noFill/>
                </a:ln>
                <a:solidFill>
                  <a:srgbClr val="000000"/>
                </a:solidFill>
                <a:effectLst/>
                <a:uLnTx/>
                <a:uFillTx/>
                <a:latin typeface="Times" panose="02020603050405020304" pitchFamily="18" charset="0"/>
                <a:ea typeface="宋体" panose="02010600030101010101" pitchFamily="2" charset="-122"/>
                <a:cs typeface="+mn-cs"/>
              </a:rPr>
              <a:t>3</a:t>
            </a:r>
            <a:r>
              <a:rPr kumimoji="0" lang="en-US" altLang="zh-CN" sz="2400" b="0" i="0" u="none" strike="noStrike" kern="1200" cap="none" spc="0" normalizeH="0" baseline="0" noProof="0">
                <a:ln>
                  <a:noFill/>
                </a:ln>
                <a:solidFill>
                  <a:srgbClr val="000000"/>
                </a:solidFill>
                <a:effectLst/>
                <a:uLnTx/>
                <a:uFillTx/>
                <a:latin typeface="Times" panose="02020603050405020304" pitchFamily="18" charset="0"/>
                <a:ea typeface="宋体" panose="02010600030101010101" pitchFamily="2" charset="-122"/>
                <a:cs typeface="+mn-cs"/>
              </a:rPr>
              <a:t>, examine the next lower bit position for an inequality.</a:t>
            </a: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altLang="zh-CN" sz="2400" b="0" i="0" u="none" strike="noStrike" kern="1200" cap="none" spc="0" normalizeH="0" baseline="0" noProof="0">
              <a:ln>
                <a:noFill/>
              </a:ln>
              <a:solidFill>
                <a:srgbClr val="000000"/>
              </a:solidFill>
              <a:effectLst/>
              <a:uLnTx/>
              <a:uFillTx/>
              <a:latin typeface="Times" panose="02020603050405020304" pitchFamily="18" charset="0"/>
              <a:ea typeface="宋体" panose="02010600030101010101" pitchFamily="2" charset="-122"/>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altLang="zh-CN" sz="2400" b="0" i="0" u="none" strike="noStrike" kern="1200" cap="none" spc="0" normalizeH="0" baseline="0" noProof="0">
              <a:ln>
                <a:noFill/>
              </a:ln>
              <a:solidFill>
                <a:srgbClr val="000000"/>
              </a:solidFill>
              <a:effectLst/>
              <a:uLnTx/>
              <a:uFillTx/>
              <a:latin typeface="Times" panose="02020603050405020304" pitchFamily="18" charset="0"/>
              <a:ea typeface="宋体" panose="02010600030101010101" pitchFamily="2" charset="-122"/>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1">
            <a:extLst>
              <a:ext uri="{FF2B5EF4-FFF2-40B4-BE49-F238E27FC236}">
                <a16:creationId xmlns:a16="http://schemas.microsoft.com/office/drawing/2014/main" id="{7004AB98-B337-477B-B23C-C3BC89F8784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D944E93-3B40-4F12-B753-0BBC8ABC7E0C}" type="slidenum">
              <a:rPr kumimoji="0" lang="zh-CN" altLang="en-US" sz="1200" b="0" i="0" u="none" strike="noStrike" kern="1200" cap="none" spc="0" normalizeH="0" baseline="0" noProof="0" smtClean="0">
                <a:ln>
                  <a:noFill/>
                </a:ln>
                <a:solidFill>
                  <a:srgbClr val="42424F"/>
                </a:solidFill>
                <a:effectLst/>
                <a:uLnTx/>
                <a:uFillTx/>
                <a:latin typeface="Times" panose="02020603050405020304" pitchFamily="18"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zh-CN" sz="1200" b="0" i="0" u="none" strike="noStrike" kern="1200" cap="none" spc="0" normalizeH="0" baseline="0" noProof="0">
              <a:ln>
                <a:noFill/>
              </a:ln>
              <a:solidFill>
                <a:srgbClr val="42424F"/>
              </a:solidFill>
              <a:effectLst/>
              <a:uLnTx/>
              <a:uFillTx/>
              <a:latin typeface="Times" panose="02020603050405020304" pitchFamily="18" charset="0"/>
              <a:ea typeface="ヒラギノ角ゴ Pro W3" pitchFamily="-128" charset="-128"/>
              <a:cs typeface="+mn-cs"/>
            </a:endParaRPr>
          </a:p>
        </p:txBody>
      </p:sp>
      <p:graphicFrame>
        <p:nvGraphicFramePr>
          <p:cNvPr id="52227" name="Object 2">
            <a:extLst>
              <a:ext uri="{FF2B5EF4-FFF2-40B4-BE49-F238E27FC236}">
                <a16:creationId xmlns:a16="http://schemas.microsoft.com/office/drawing/2014/main" id="{24651CA6-2D06-46E2-912A-F700E332FCBE}"/>
              </a:ext>
            </a:extLst>
          </p:cNvPr>
          <p:cNvGraphicFramePr>
            <a:graphicFrameLocks noChangeAspect="1"/>
          </p:cNvGraphicFramePr>
          <p:nvPr/>
        </p:nvGraphicFramePr>
        <p:xfrm>
          <a:off x="827088" y="1052513"/>
          <a:ext cx="7569200" cy="3195637"/>
        </p:xfrm>
        <a:graphic>
          <a:graphicData uri="http://schemas.openxmlformats.org/presentationml/2006/ole">
            <mc:AlternateContent xmlns:mc="http://schemas.openxmlformats.org/markup-compatibility/2006">
              <mc:Choice xmlns:v="urn:schemas-microsoft-com:vml" Requires="v">
                <p:oleObj spid="_x0000_s13334" name="Equation" r:id="rId3" imgW="3378200" imgH="1320800" progId="Equation.DSMT4">
                  <p:embed/>
                </p:oleObj>
              </mc:Choice>
              <mc:Fallback>
                <p:oleObj name="Equation" r:id="rId3" imgW="3378200" imgH="1320800" progId="Equation.DSMT4">
                  <p:embed/>
                  <p:pic>
                    <p:nvPicPr>
                      <p:cNvPr id="52227" name="Object 2">
                        <a:extLst>
                          <a:ext uri="{FF2B5EF4-FFF2-40B4-BE49-F238E27FC236}">
                            <a16:creationId xmlns:a16="http://schemas.microsoft.com/office/drawing/2014/main" id="{24651CA6-2D06-46E2-912A-F700E332FC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052513"/>
                        <a:ext cx="7569200" cy="319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TextBox 3">
            <a:extLst>
              <a:ext uri="{FF2B5EF4-FFF2-40B4-BE49-F238E27FC236}">
                <a16:creationId xmlns:a16="http://schemas.microsoft.com/office/drawing/2014/main" id="{05E77CD2-44BC-4D7C-92EB-998358BAB39A}"/>
              </a:ext>
            </a:extLst>
          </p:cNvPr>
          <p:cNvSpPr txBox="1"/>
          <p:nvPr/>
        </p:nvSpPr>
        <p:spPr>
          <a:xfrm>
            <a:off x="1116013" y="4652963"/>
            <a:ext cx="5759450" cy="1570037"/>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3200" b="0" i="0" u="none" strike="noStrike" kern="1200" cap="none" spc="0" normalizeH="0" baseline="0" noProof="0" dirty="0">
                <a:ln>
                  <a:noFill/>
                </a:ln>
                <a:solidFill>
                  <a:srgbClr val="D2DA7A">
                    <a:lumMod val="75000"/>
                  </a:srgbClr>
                </a:solidFill>
                <a:effectLst/>
                <a:uLnTx/>
                <a:uFillTx/>
                <a:latin typeface="Rockwell Extra Bold" pitchFamily="18" charset="0"/>
                <a:ea typeface="ヒラギノ角ゴ Pro W3" pitchFamily="-128" charset="-128"/>
                <a:cs typeface="+mn-cs"/>
              </a:rPr>
              <a:t>How to interpret the above logic expressions?</a:t>
            </a:r>
            <a:endParaRPr kumimoji="0" lang="zh-CN" altLang="en-US" sz="3200" b="0" i="0" u="none" strike="noStrike" kern="1200" cap="none" spc="0" normalizeH="0" baseline="0" noProof="0" dirty="0">
              <a:ln>
                <a:noFill/>
              </a:ln>
              <a:solidFill>
                <a:srgbClr val="D2DA7A">
                  <a:lumMod val="75000"/>
                </a:srgbClr>
              </a:solidFill>
              <a:effectLst/>
              <a:uLnTx/>
              <a:uFillTx/>
              <a:latin typeface="Rockwell Extra Bold"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4">
            <a:extLst>
              <a:ext uri="{FF2B5EF4-FFF2-40B4-BE49-F238E27FC236}">
                <a16:creationId xmlns:a16="http://schemas.microsoft.com/office/drawing/2014/main" id="{E8734FD3-707A-4AF2-94CD-3BB467EA8F0B}"/>
              </a:ext>
            </a:extLst>
          </p:cNvPr>
          <p:cNvSpPr>
            <a:spLocks noChangeArrowheads="1"/>
          </p:cNvSpPr>
          <p:nvPr/>
        </p:nvSpPr>
        <p:spPr bwMode="auto">
          <a:xfrm>
            <a:off x="914400" y="1143000"/>
            <a:ext cx="1766888" cy="466725"/>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1200" cap="none" spc="0" normalizeH="0" baseline="0" noProof="0">
                <a:ln>
                  <a:noFill/>
                </a:ln>
                <a:solidFill>
                  <a:srgbClr val="FFFF99"/>
                </a:solidFill>
                <a:effectLst/>
                <a:uLnTx/>
                <a:uFillTx/>
                <a:latin typeface="Times New Roman" panose="02020603050405020304" pitchFamily="18" charset="0"/>
                <a:ea typeface="ヒラギノ角ゴ Pro W3" pitchFamily="-128" charset="-128"/>
                <a:cs typeface="+mn-cs"/>
              </a:rPr>
              <a:t>Comparators</a:t>
            </a:r>
          </a:p>
        </p:txBody>
      </p:sp>
      <p:sp>
        <p:nvSpPr>
          <p:cNvPr id="53251" name="Text Box 5">
            <a:extLst>
              <a:ext uri="{FF2B5EF4-FFF2-40B4-BE49-F238E27FC236}">
                <a16:creationId xmlns:a16="http://schemas.microsoft.com/office/drawing/2014/main" id="{356DF412-5CD1-4381-A8A2-5612B8DECFB5}"/>
              </a:ext>
            </a:extLst>
          </p:cNvPr>
          <p:cNvSpPr txBox="1">
            <a:spLocks noChangeArrowheads="1"/>
          </p:cNvSpPr>
          <p:nvPr/>
        </p:nvSpPr>
        <p:spPr bwMode="auto">
          <a:xfrm>
            <a:off x="1143000" y="1676400"/>
            <a:ext cx="7315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20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IC comparators provide outputs to indicate which of the numbers is larger or if they are equal. The bits are numbered starting at 0, rather than 1 as in the case of adders. Cascading inputs are provided to expand the comparator to larger numbers.</a:t>
            </a:r>
          </a:p>
        </p:txBody>
      </p:sp>
      <p:sp>
        <p:nvSpPr>
          <p:cNvPr id="53252" name="Text Box 28">
            <a:extLst>
              <a:ext uri="{FF2B5EF4-FFF2-40B4-BE49-F238E27FC236}">
                <a16:creationId xmlns:a16="http://schemas.microsoft.com/office/drawing/2014/main" id="{C18BB4FE-C487-4E87-A004-80FCFE846275}"/>
              </a:ext>
            </a:extLst>
          </p:cNvPr>
          <p:cNvSpPr txBox="1">
            <a:spLocks noChangeArrowheads="1"/>
          </p:cNvSpPr>
          <p:nvPr/>
        </p:nvSpPr>
        <p:spPr bwMode="auto">
          <a:xfrm>
            <a:off x="5715000" y="4464050"/>
            <a:ext cx="1447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0" u="none" strike="noStrike" kern="1200" cap="none" spc="0" normalizeH="0" baseline="0" noProof="0">
                <a:ln>
                  <a:noFill/>
                </a:ln>
                <a:solidFill>
                  <a:srgbClr val="FF0000"/>
                </a:solidFill>
                <a:effectLst/>
                <a:uLnTx/>
                <a:uFillTx/>
                <a:latin typeface="Times New Roman" panose="02020603050405020304" pitchFamily="18" charset="0"/>
                <a:ea typeface="ヒラギノ角ゴ Pro W3" pitchFamily="-128" charset="-128"/>
                <a:cs typeface="+mn-cs"/>
              </a:rPr>
              <a:t>Outputs</a:t>
            </a:r>
          </a:p>
        </p:txBody>
      </p:sp>
      <p:grpSp>
        <p:nvGrpSpPr>
          <p:cNvPr id="53253" name="Group 47">
            <a:extLst>
              <a:ext uri="{FF2B5EF4-FFF2-40B4-BE49-F238E27FC236}">
                <a16:creationId xmlns:a16="http://schemas.microsoft.com/office/drawing/2014/main" id="{7B78EBC9-1711-4C3E-B76E-745FD8F3771A}"/>
              </a:ext>
            </a:extLst>
          </p:cNvPr>
          <p:cNvGrpSpPr>
            <a:grpSpLocks/>
          </p:cNvGrpSpPr>
          <p:nvPr/>
        </p:nvGrpSpPr>
        <p:grpSpPr bwMode="auto">
          <a:xfrm>
            <a:off x="2209800" y="3200400"/>
            <a:ext cx="3429000" cy="2819400"/>
            <a:chOff x="1392" y="2016"/>
            <a:chExt cx="2160" cy="1776"/>
          </a:xfrm>
        </p:grpSpPr>
        <p:graphicFrame>
          <p:nvGraphicFramePr>
            <p:cNvPr id="53255" name="Object 39">
              <a:extLst>
                <a:ext uri="{FF2B5EF4-FFF2-40B4-BE49-F238E27FC236}">
                  <a16:creationId xmlns:a16="http://schemas.microsoft.com/office/drawing/2014/main" id="{4C71CB4E-9DD9-448B-A24F-29524C621D5E}"/>
                </a:ext>
              </a:extLst>
            </p:cNvPr>
            <p:cNvGraphicFramePr>
              <a:graphicFrameLocks noChangeAspect="1"/>
            </p:cNvGraphicFramePr>
            <p:nvPr/>
          </p:nvGraphicFramePr>
          <p:xfrm>
            <a:off x="2003" y="2016"/>
            <a:ext cx="1549" cy="1776"/>
          </p:xfrm>
          <a:graphic>
            <a:graphicData uri="http://schemas.openxmlformats.org/presentationml/2006/ole">
              <mc:AlternateContent xmlns:mc="http://schemas.openxmlformats.org/markup-compatibility/2006">
                <mc:Choice xmlns:v="urn:schemas-microsoft-com:vml" Requires="v">
                  <p:oleObj spid="_x0000_s14358" name="CorelDRAW" r:id="rId4" imgW="1676400" imgH="1892300" progId="CorelDRAW.Graphic.13">
                    <p:embed/>
                  </p:oleObj>
                </mc:Choice>
                <mc:Fallback>
                  <p:oleObj name="CorelDRAW" r:id="rId4" imgW="1676400" imgH="1892300" progId="CorelDRAW.Graphic.13">
                    <p:embed/>
                    <p:pic>
                      <p:nvPicPr>
                        <p:cNvPr id="53255" name="Object 39">
                          <a:extLst>
                            <a:ext uri="{FF2B5EF4-FFF2-40B4-BE49-F238E27FC236}">
                              <a16:creationId xmlns:a16="http://schemas.microsoft.com/office/drawing/2014/main" id="{4C71CB4E-9DD9-448B-A24F-29524C621D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3" y="2016"/>
                          <a:ext cx="1549" cy="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3256" name="Text Box 17">
              <a:extLst>
                <a:ext uri="{FF2B5EF4-FFF2-40B4-BE49-F238E27FC236}">
                  <a16:creationId xmlns:a16="http://schemas.microsoft.com/office/drawing/2014/main" id="{BE5CB1BC-C0F7-44C0-A307-044F7DA7BBC4}"/>
                </a:ext>
              </a:extLst>
            </p:cNvPr>
            <p:cNvSpPr txBox="1">
              <a:spLocks noChangeArrowheads="1"/>
            </p:cNvSpPr>
            <p:nvPr/>
          </p:nvSpPr>
          <p:spPr bwMode="auto">
            <a:xfrm>
              <a:off x="1872" y="2247"/>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600" b="0" i="1"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A</a:t>
              </a:r>
              <a:r>
                <a:rPr kumimoji="0" lang="en-US" altLang="zh-CN" sz="1600" b="0" i="0" u="none" strike="noStrike" kern="1200" cap="none" spc="0" normalizeH="0" baseline="-25000" noProof="0">
                  <a:ln>
                    <a:noFill/>
                  </a:ln>
                  <a:solidFill>
                    <a:srgbClr val="FF0000"/>
                  </a:solidFill>
                  <a:effectLst/>
                  <a:uLnTx/>
                  <a:uFillTx/>
                  <a:latin typeface="Arial" panose="020B0604020202020204" pitchFamily="34" charset="0"/>
                  <a:ea typeface="ヒラギノ角ゴ Pro W3" pitchFamily="-128" charset="-128"/>
                  <a:cs typeface="+mn-cs"/>
                </a:rPr>
                <a:t>1</a:t>
              </a:r>
              <a:endParaRPr kumimoji="0" lang="en-US" altLang="zh-CN" sz="1600" b="0" i="0"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endParaRPr>
            </a:p>
          </p:txBody>
        </p:sp>
        <p:sp>
          <p:nvSpPr>
            <p:cNvPr id="53257" name="Text Box 20">
              <a:extLst>
                <a:ext uri="{FF2B5EF4-FFF2-40B4-BE49-F238E27FC236}">
                  <a16:creationId xmlns:a16="http://schemas.microsoft.com/office/drawing/2014/main" id="{4559BD26-EAC9-41A0-B041-7187DD3138A5}"/>
                </a:ext>
              </a:extLst>
            </p:cNvPr>
            <p:cNvSpPr txBox="1">
              <a:spLocks noChangeArrowheads="1"/>
            </p:cNvSpPr>
            <p:nvPr/>
          </p:nvSpPr>
          <p:spPr bwMode="auto">
            <a:xfrm>
              <a:off x="1872" y="2103"/>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600" b="0" i="1"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A</a:t>
              </a:r>
              <a:r>
                <a:rPr kumimoji="0" lang="en-US" altLang="zh-CN" sz="1600" b="0" i="0" u="none" strike="noStrike" kern="1200" cap="none" spc="0" normalizeH="0" baseline="-25000" noProof="0">
                  <a:ln>
                    <a:noFill/>
                  </a:ln>
                  <a:solidFill>
                    <a:srgbClr val="FF0000"/>
                  </a:solidFill>
                  <a:effectLst/>
                  <a:uLnTx/>
                  <a:uFillTx/>
                  <a:latin typeface="Arial" panose="020B0604020202020204" pitchFamily="34" charset="0"/>
                  <a:ea typeface="ヒラギノ角ゴ Pro W3" pitchFamily="-128" charset="-128"/>
                  <a:cs typeface="+mn-cs"/>
                </a:rPr>
                <a:t>0</a:t>
              </a:r>
              <a:endParaRPr kumimoji="0" lang="en-US" altLang="zh-CN" sz="1600" b="0" i="0"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endParaRPr>
            </a:p>
          </p:txBody>
        </p:sp>
        <p:sp>
          <p:nvSpPr>
            <p:cNvPr id="53258" name="Text Box 21">
              <a:extLst>
                <a:ext uri="{FF2B5EF4-FFF2-40B4-BE49-F238E27FC236}">
                  <a16:creationId xmlns:a16="http://schemas.microsoft.com/office/drawing/2014/main" id="{4A87D87F-09CD-4186-85F6-C04E036CCC70}"/>
                </a:ext>
              </a:extLst>
            </p:cNvPr>
            <p:cNvSpPr txBox="1">
              <a:spLocks noChangeArrowheads="1"/>
            </p:cNvSpPr>
            <p:nvPr/>
          </p:nvSpPr>
          <p:spPr bwMode="auto">
            <a:xfrm>
              <a:off x="1872" y="2391"/>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600" b="0" i="1"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A</a:t>
              </a:r>
              <a:r>
                <a:rPr kumimoji="0" lang="en-US" altLang="zh-CN" sz="1600" b="0" i="0" u="none" strike="noStrike" kern="1200" cap="none" spc="0" normalizeH="0" baseline="-25000" noProof="0">
                  <a:ln>
                    <a:noFill/>
                  </a:ln>
                  <a:solidFill>
                    <a:srgbClr val="FF0000"/>
                  </a:solidFill>
                  <a:effectLst/>
                  <a:uLnTx/>
                  <a:uFillTx/>
                  <a:latin typeface="Arial" panose="020B0604020202020204" pitchFamily="34" charset="0"/>
                  <a:ea typeface="ヒラギノ角ゴ Pro W3" pitchFamily="-128" charset="-128"/>
                  <a:cs typeface="+mn-cs"/>
                </a:rPr>
                <a:t>2</a:t>
              </a:r>
              <a:endParaRPr kumimoji="0" lang="en-US" altLang="zh-CN" sz="1600" b="0" i="0"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endParaRPr>
            </a:p>
          </p:txBody>
        </p:sp>
        <p:sp>
          <p:nvSpPr>
            <p:cNvPr id="53259" name="Text Box 22">
              <a:extLst>
                <a:ext uri="{FF2B5EF4-FFF2-40B4-BE49-F238E27FC236}">
                  <a16:creationId xmlns:a16="http://schemas.microsoft.com/office/drawing/2014/main" id="{9034030E-3088-43B6-8F03-E36D7D10C351}"/>
                </a:ext>
              </a:extLst>
            </p:cNvPr>
            <p:cNvSpPr txBox="1">
              <a:spLocks noChangeArrowheads="1"/>
            </p:cNvSpPr>
            <p:nvPr/>
          </p:nvSpPr>
          <p:spPr bwMode="auto">
            <a:xfrm>
              <a:off x="1872" y="2535"/>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600" b="0" i="1"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A</a:t>
              </a:r>
              <a:r>
                <a:rPr kumimoji="0" lang="en-US" altLang="zh-CN" sz="1600" b="0" i="0" u="none" strike="noStrike" kern="1200" cap="none" spc="0" normalizeH="0" baseline="-25000" noProof="0">
                  <a:ln>
                    <a:noFill/>
                  </a:ln>
                  <a:solidFill>
                    <a:srgbClr val="FF0000"/>
                  </a:solidFill>
                  <a:effectLst/>
                  <a:uLnTx/>
                  <a:uFillTx/>
                  <a:latin typeface="Arial" panose="020B0604020202020204" pitchFamily="34" charset="0"/>
                  <a:ea typeface="ヒラギノ角ゴ Pro W3" pitchFamily="-128" charset="-128"/>
                  <a:cs typeface="+mn-cs"/>
                </a:rPr>
                <a:t>3</a:t>
              </a:r>
              <a:endParaRPr kumimoji="0" lang="en-US" altLang="zh-CN" sz="1600" b="0" i="0"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endParaRPr>
            </a:p>
          </p:txBody>
        </p:sp>
        <p:sp>
          <p:nvSpPr>
            <p:cNvPr id="53260" name="Text Box 23">
              <a:extLst>
                <a:ext uri="{FF2B5EF4-FFF2-40B4-BE49-F238E27FC236}">
                  <a16:creationId xmlns:a16="http://schemas.microsoft.com/office/drawing/2014/main" id="{7C7424AC-A2DA-4B11-B903-EB89A3E3104A}"/>
                </a:ext>
              </a:extLst>
            </p:cNvPr>
            <p:cNvSpPr txBox="1">
              <a:spLocks noChangeArrowheads="1"/>
            </p:cNvSpPr>
            <p:nvPr/>
          </p:nvSpPr>
          <p:spPr bwMode="auto">
            <a:xfrm>
              <a:off x="1872" y="3235"/>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600" b="0" i="1"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B</a:t>
              </a:r>
              <a:r>
                <a:rPr kumimoji="0" lang="en-US" altLang="zh-CN" sz="1600" b="0" i="0" u="none" strike="noStrike" kern="1200" cap="none" spc="0" normalizeH="0" baseline="-25000" noProof="0">
                  <a:ln>
                    <a:noFill/>
                  </a:ln>
                  <a:solidFill>
                    <a:srgbClr val="FF0000"/>
                  </a:solidFill>
                  <a:effectLst/>
                  <a:uLnTx/>
                  <a:uFillTx/>
                  <a:latin typeface="Arial" panose="020B0604020202020204" pitchFamily="34" charset="0"/>
                  <a:ea typeface="ヒラギノ角ゴ Pro W3" pitchFamily="-128" charset="-128"/>
                  <a:cs typeface="+mn-cs"/>
                </a:rPr>
                <a:t>1</a:t>
              </a:r>
              <a:endParaRPr kumimoji="0" lang="en-US" altLang="zh-CN" sz="1600" b="0" i="0"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endParaRPr>
            </a:p>
          </p:txBody>
        </p:sp>
        <p:sp>
          <p:nvSpPr>
            <p:cNvPr id="53261" name="Text Box 24">
              <a:extLst>
                <a:ext uri="{FF2B5EF4-FFF2-40B4-BE49-F238E27FC236}">
                  <a16:creationId xmlns:a16="http://schemas.microsoft.com/office/drawing/2014/main" id="{EF2A2270-CB70-4000-9CA2-35D8DFB282CA}"/>
                </a:ext>
              </a:extLst>
            </p:cNvPr>
            <p:cNvSpPr txBox="1">
              <a:spLocks noChangeArrowheads="1"/>
            </p:cNvSpPr>
            <p:nvPr/>
          </p:nvSpPr>
          <p:spPr bwMode="auto">
            <a:xfrm>
              <a:off x="1872" y="3091"/>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600" b="0" i="1"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B</a:t>
              </a:r>
              <a:r>
                <a:rPr kumimoji="0" lang="en-US" altLang="zh-CN" sz="1600" b="0" i="0" u="none" strike="noStrike" kern="1200" cap="none" spc="0" normalizeH="0" baseline="-25000" noProof="0">
                  <a:ln>
                    <a:noFill/>
                  </a:ln>
                  <a:solidFill>
                    <a:srgbClr val="FF0000"/>
                  </a:solidFill>
                  <a:effectLst/>
                  <a:uLnTx/>
                  <a:uFillTx/>
                  <a:latin typeface="Arial" panose="020B0604020202020204" pitchFamily="34" charset="0"/>
                  <a:ea typeface="ヒラギノ角ゴ Pro W3" pitchFamily="-128" charset="-128"/>
                  <a:cs typeface="+mn-cs"/>
                </a:rPr>
                <a:t>0</a:t>
              </a:r>
              <a:endParaRPr kumimoji="0" lang="en-US" altLang="zh-CN" sz="1600" b="0" i="0"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endParaRPr>
            </a:p>
          </p:txBody>
        </p:sp>
        <p:sp>
          <p:nvSpPr>
            <p:cNvPr id="53262" name="Text Box 25">
              <a:extLst>
                <a:ext uri="{FF2B5EF4-FFF2-40B4-BE49-F238E27FC236}">
                  <a16:creationId xmlns:a16="http://schemas.microsoft.com/office/drawing/2014/main" id="{11F9186F-7237-47E1-B921-470B59BA16A2}"/>
                </a:ext>
              </a:extLst>
            </p:cNvPr>
            <p:cNvSpPr txBox="1">
              <a:spLocks noChangeArrowheads="1"/>
            </p:cNvSpPr>
            <p:nvPr/>
          </p:nvSpPr>
          <p:spPr bwMode="auto">
            <a:xfrm>
              <a:off x="1872" y="3399"/>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600" b="0" i="1"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B</a:t>
              </a:r>
              <a:r>
                <a:rPr kumimoji="0" lang="en-US" altLang="zh-CN" sz="1600" b="0" i="0" u="none" strike="noStrike" kern="1200" cap="none" spc="0" normalizeH="0" baseline="-25000" noProof="0">
                  <a:ln>
                    <a:noFill/>
                  </a:ln>
                  <a:solidFill>
                    <a:srgbClr val="FF0000"/>
                  </a:solidFill>
                  <a:effectLst/>
                  <a:uLnTx/>
                  <a:uFillTx/>
                  <a:latin typeface="Arial" panose="020B0604020202020204" pitchFamily="34" charset="0"/>
                  <a:ea typeface="ヒラギノ角ゴ Pro W3" pitchFamily="-128" charset="-128"/>
                  <a:cs typeface="+mn-cs"/>
                </a:rPr>
                <a:t>2</a:t>
              </a:r>
              <a:endParaRPr kumimoji="0" lang="en-US" altLang="zh-CN" sz="1600" b="0" i="0"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endParaRPr>
            </a:p>
          </p:txBody>
        </p:sp>
        <p:sp>
          <p:nvSpPr>
            <p:cNvPr id="53263" name="Text Box 26">
              <a:extLst>
                <a:ext uri="{FF2B5EF4-FFF2-40B4-BE49-F238E27FC236}">
                  <a16:creationId xmlns:a16="http://schemas.microsoft.com/office/drawing/2014/main" id="{AF802458-1BE7-4407-874D-9D1D97A7A6CC}"/>
                </a:ext>
              </a:extLst>
            </p:cNvPr>
            <p:cNvSpPr txBox="1">
              <a:spLocks noChangeArrowheads="1"/>
            </p:cNvSpPr>
            <p:nvPr/>
          </p:nvSpPr>
          <p:spPr bwMode="auto">
            <a:xfrm>
              <a:off x="1872" y="3543"/>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600" b="0" i="1"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B</a:t>
              </a:r>
              <a:r>
                <a:rPr kumimoji="0" lang="en-US" altLang="zh-CN" sz="1600" b="0" i="0" u="none" strike="noStrike" kern="1200" cap="none" spc="0" normalizeH="0" baseline="-25000" noProof="0">
                  <a:ln>
                    <a:noFill/>
                  </a:ln>
                  <a:solidFill>
                    <a:srgbClr val="FF0000"/>
                  </a:solidFill>
                  <a:effectLst/>
                  <a:uLnTx/>
                  <a:uFillTx/>
                  <a:latin typeface="Arial" panose="020B0604020202020204" pitchFamily="34" charset="0"/>
                  <a:ea typeface="ヒラギノ角ゴ Pro W3" pitchFamily="-128" charset="-128"/>
                  <a:cs typeface="+mn-cs"/>
                </a:rPr>
                <a:t>3</a:t>
              </a:r>
              <a:endParaRPr kumimoji="0" lang="en-US" altLang="zh-CN" sz="1600" b="0" i="0"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endParaRPr>
            </a:p>
          </p:txBody>
        </p:sp>
        <p:sp>
          <p:nvSpPr>
            <p:cNvPr id="53264" name="Text Box 27">
              <a:extLst>
                <a:ext uri="{FF2B5EF4-FFF2-40B4-BE49-F238E27FC236}">
                  <a16:creationId xmlns:a16="http://schemas.microsoft.com/office/drawing/2014/main" id="{D81B7A8D-E207-48DE-9CE8-0B152C7305C3}"/>
                </a:ext>
              </a:extLst>
            </p:cNvPr>
            <p:cNvSpPr txBox="1">
              <a:spLocks noChangeArrowheads="1"/>
            </p:cNvSpPr>
            <p:nvPr/>
          </p:nvSpPr>
          <p:spPr bwMode="auto">
            <a:xfrm>
              <a:off x="1392" y="2727"/>
              <a:ext cx="912"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0" u="none" strike="noStrike" kern="1200" cap="none" spc="0" normalizeH="0" baseline="0" noProof="0">
                  <a:ln>
                    <a:noFill/>
                  </a:ln>
                  <a:solidFill>
                    <a:srgbClr val="FF0000"/>
                  </a:solidFill>
                  <a:effectLst/>
                  <a:uLnTx/>
                  <a:uFillTx/>
                  <a:latin typeface="Times New Roman" panose="02020603050405020304" pitchFamily="18" charset="0"/>
                  <a:ea typeface="ヒラギノ角ゴ Pro W3" pitchFamily="-128" charset="-128"/>
                  <a:cs typeface="+mn-cs"/>
                </a:rPr>
                <a:t>Cascading inputs</a:t>
              </a:r>
            </a:p>
          </p:txBody>
        </p:sp>
        <p:sp>
          <p:nvSpPr>
            <p:cNvPr id="53265" name="Text Box 29">
              <a:extLst>
                <a:ext uri="{FF2B5EF4-FFF2-40B4-BE49-F238E27FC236}">
                  <a16:creationId xmlns:a16="http://schemas.microsoft.com/office/drawing/2014/main" id="{E0CBD004-7FF4-4108-B35E-AA0628DDEA81}"/>
                </a:ext>
              </a:extLst>
            </p:cNvPr>
            <p:cNvSpPr txBox="1">
              <a:spLocks noChangeArrowheads="1"/>
            </p:cNvSpPr>
            <p:nvPr/>
          </p:nvSpPr>
          <p:spPr bwMode="auto">
            <a:xfrm>
              <a:off x="2592" y="2016"/>
              <a:ext cx="62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COMP</a:t>
              </a:r>
            </a:p>
          </p:txBody>
        </p:sp>
        <p:sp>
          <p:nvSpPr>
            <p:cNvPr id="53266" name="Text Box 30">
              <a:extLst>
                <a:ext uri="{FF2B5EF4-FFF2-40B4-BE49-F238E27FC236}">
                  <a16:creationId xmlns:a16="http://schemas.microsoft.com/office/drawing/2014/main" id="{C0D003EE-BA2E-4AE2-93B5-FBD5F10F5F99}"/>
                </a:ext>
              </a:extLst>
            </p:cNvPr>
            <p:cNvSpPr txBox="1">
              <a:spLocks noChangeArrowheads="1"/>
            </p:cNvSpPr>
            <p:nvPr/>
          </p:nvSpPr>
          <p:spPr bwMode="auto">
            <a:xfrm>
              <a:off x="2400" y="2832"/>
              <a:ext cx="4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400" b="0" i="1"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A = B</a:t>
              </a:r>
            </a:p>
          </p:txBody>
        </p:sp>
        <p:sp>
          <p:nvSpPr>
            <p:cNvPr id="53267" name="Text Box 32">
              <a:extLst>
                <a:ext uri="{FF2B5EF4-FFF2-40B4-BE49-F238E27FC236}">
                  <a16:creationId xmlns:a16="http://schemas.microsoft.com/office/drawing/2014/main" id="{C8F40686-B6D6-4ED0-91E8-0AE92E336313}"/>
                </a:ext>
              </a:extLst>
            </p:cNvPr>
            <p:cNvSpPr txBox="1">
              <a:spLocks noChangeArrowheads="1"/>
            </p:cNvSpPr>
            <p:nvPr/>
          </p:nvSpPr>
          <p:spPr bwMode="auto">
            <a:xfrm>
              <a:off x="2400" y="2995"/>
              <a:ext cx="4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400" b="0" i="1"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A &lt; B</a:t>
              </a:r>
            </a:p>
          </p:txBody>
        </p:sp>
        <p:sp>
          <p:nvSpPr>
            <p:cNvPr id="53268" name="Text Box 34">
              <a:extLst>
                <a:ext uri="{FF2B5EF4-FFF2-40B4-BE49-F238E27FC236}">
                  <a16:creationId xmlns:a16="http://schemas.microsoft.com/office/drawing/2014/main" id="{F6F49F18-60A8-4196-86A0-FCBC9D20688B}"/>
                </a:ext>
              </a:extLst>
            </p:cNvPr>
            <p:cNvSpPr txBox="1">
              <a:spLocks noChangeArrowheads="1"/>
            </p:cNvSpPr>
            <p:nvPr/>
          </p:nvSpPr>
          <p:spPr bwMode="auto">
            <a:xfrm>
              <a:off x="2400" y="2688"/>
              <a:ext cx="4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400" b="0" i="1"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A &gt; B</a:t>
              </a:r>
            </a:p>
          </p:txBody>
        </p:sp>
        <p:sp>
          <p:nvSpPr>
            <p:cNvPr id="53269" name="Text Box 35">
              <a:extLst>
                <a:ext uri="{FF2B5EF4-FFF2-40B4-BE49-F238E27FC236}">
                  <a16:creationId xmlns:a16="http://schemas.microsoft.com/office/drawing/2014/main" id="{F5FE8243-8061-41A4-BD50-FBF3295B3FBD}"/>
                </a:ext>
              </a:extLst>
            </p:cNvPr>
            <p:cNvSpPr txBox="1">
              <a:spLocks noChangeArrowheads="1"/>
            </p:cNvSpPr>
            <p:nvPr/>
          </p:nvSpPr>
          <p:spPr bwMode="auto">
            <a:xfrm>
              <a:off x="2784" y="2832"/>
              <a:ext cx="4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400" b="0" i="1"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A = B</a:t>
              </a:r>
            </a:p>
          </p:txBody>
        </p:sp>
        <p:sp>
          <p:nvSpPr>
            <p:cNvPr id="53270" name="Text Box 36">
              <a:extLst>
                <a:ext uri="{FF2B5EF4-FFF2-40B4-BE49-F238E27FC236}">
                  <a16:creationId xmlns:a16="http://schemas.microsoft.com/office/drawing/2014/main" id="{846B5C87-EBFF-489D-BB0A-A998A78CAC55}"/>
                </a:ext>
              </a:extLst>
            </p:cNvPr>
            <p:cNvSpPr txBox="1">
              <a:spLocks noChangeArrowheads="1"/>
            </p:cNvSpPr>
            <p:nvPr/>
          </p:nvSpPr>
          <p:spPr bwMode="auto">
            <a:xfrm>
              <a:off x="2784" y="2995"/>
              <a:ext cx="4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400" b="0" i="1"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A &lt; B</a:t>
              </a:r>
            </a:p>
          </p:txBody>
        </p:sp>
        <p:sp>
          <p:nvSpPr>
            <p:cNvPr id="53271" name="Text Box 37">
              <a:extLst>
                <a:ext uri="{FF2B5EF4-FFF2-40B4-BE49-F238E27FC236}">
                  <a16:creationId xmlns:a16="http://schemas.microsoft.com/office/drawing/2014/main" id="{B620A3B1-81DB-4504-8590-AE04E0A6F5CF}"/>
                </a:ext>
              </a:extLst>
            </p:cNvPr>
            <p:cNvSpPr txBox="1">
              <a:spLocks noChangeArrowheads="1"/>
            </p:cNvSpPr>
            <p:nvPr/>
          </p:nvSpPr>
          <p:spPr bwMode="auto">
            <a:xfrm>
              <a:off x="2784" y="2688"/>
              <a:ext cx="4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400" b="0" i="1"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A &gt; B</a:t>
              </a:r>
            </a:p>
          </p:txBody>
        </p:sp>
        <p:sp>
          <p:nvSpPr>
            <p:cNvPr id="53272" name="Text Box 40">
              <a:extLst>
                <a:ext uri="{FF2B5EF4-FFF2-40B4-BE49-F238E27FC236}">
                  <a16:creationId xmlns:a16="http://schemas.microsoft.com/office/drawing/2014/main" id="{3F673AC5-30F6-4127-961A-F067DB829532}"/>
                </a:ext>
              </a:extLst>
            </p:cNvPr>
            <p:cNvSpPr txBox="1">
              <a:spLocks noChangeArrowheads="1"/>
            </p:cNvSpPr>
            <p:nvPr/>
          </p:nvSpPr>
          <p:spPr bwMode="auto">
            <a:xfrm>
              <a:off x="2400" y="2112"/>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0</a:t>
              </a:r>
            </a:p>
          </p:txBody>
        </p:sp>
        <p:sp>
          <p:nvSpPr>
            <p:cNvPr id="53273" name="Text Box 41">
              <a:extLst>
                <a:ext uri="{FF2B5EF4-FFF2-40B4-BE49-F238E27FC236}">
                  <a16:creationId xmlns:a16="http://schemas.microsoft.com/office/drawing/2014/main" id="{E872A77E-8C93-4D74-8611-89B1734D0BA1}"/>
                </a:ext>
              </a:extLst>
            </p:cNvPr>
            <p:cNvSpPr txBox="1">
              <a:spLocks noChangeArrowheads="1"/>
            </p:cNvSpPr>
            <p:nvPr/>
          </p:nvSpPr>
          <p:spPr bwMode="auto">
            <a:xfrm>
              <a:off x="2400" y="3120"/>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0</a:t>
              </a:r>
            </a:p>
          </p:txBody>
        </p:sp>
        <p:sp>
          <p:nvSpPr>
            <p:cNvPr id="53274" name="Text Box 42">
              <a:extLst>
                <a:ext uri="{FF2B5EF4-FFF2-40B4-BE49-F238E27FC236}">
                  <a16:creationId xmlns:a16="http://schemas.microsoft.com/office/drawing/2014/main" id="{4B4F998B-ECB9-4A5E-A299-B8AC43810E9D}"/>
                </a:ext>
              </a:extLst>
            </p:cNvPr>
            <p:cNvSpPr txBox="1">
              <a:spLocks noChangeArrowheads="1"/>
            </p:cNvSpPr>
            <p:nvPr/>
          </p:nvSpPr>
          <p:spPr bwMode="auto">
            <a:xfrm>
              <a:off x="2400" y="3552"/>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3</a:t>
              </a:r>
            </a:p>
          </p:txBody>
        </p:sp>
        <p:sp>
          <p:nvSpPr>
            <p:cNvPr id="53275" name="Text Box 43">
              <a:extLst>
                <a:ext uri="{FF2B5EF4-FFF2-40B4-BE49-F238E27FC236}">
                  <a16:creationId xmlns:a16="http://schemas.microsoft.com/office/drawing/2014/main" id="{F4732A82-411E-434B-848D-3EC5D42979FF}"/>
                </a:ext>
              </a:extLst>
            </p:cNvPr>
            <p:cNvSpPr txBox="1">
              <a:spLocks noChangeArrowheads="1"/>
            </p:cNvSpPr>
            <p:nvPr/>
          </p:nvSpPr>
          <p:spPr bwMode="auto">
            <a:xfrm>
              <a:off x="2400" y="2544"/>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3</a:t>
              </a:r>
            </a:p>
          </p:txBody>
        </p:sp>
        <p:sp>
          <p:nvSpPr>
            <p:cNvPr id="53276" name="Text Box 44">
              <a:extLst>
                <a:ext uri="{FF2B5EF4-FFF2-40B4-BE49-F238E27FC236}">
                  <a16:creationId xmlns:a16="http://schemas.microsoft.com/office/drawing/2014/main" id="{F2104826-9240-4B00-9270-550A56010821}"/>
                </a:ext>
              </a:extLst>
            </p:cNvPr>
            <p:cNvSpPr txBox="1">
              <a:spLocks noChangeArrowheads="1"/>
            </p:cNvSpPr>
            <p:nvPr/>
          </p:nvSpPr>
          <p:spPr bwMode="auto">
            <a:xfrm>
              <a:off x="2640" y="2304"/>
              <a:ext cx="21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400" b="0" i="1"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A</a:t>
              </a:r>
            </a:p>
          </p:txBody>
        </p:sp>
        <p:sp>
          <p:nvSpPr>
            <p:cNvPr id="53277" name="Text Box 45">
              <a:extLst>
                <a:ext uri="{FF2B5EF4-FFF2-40B4-BE49-F238E27FC236}">
                  <a16:creationId xmlns:a16="http://schemas.microsoft.com/office/drawing/2014/main" id="{DD28D73C-9EB1-44B1-B591-80646CC23C0B}"/>
                </a:ext>
              </a:extLst>
            </p:cNvPr>
            <p:cNvSpPr txBox="1">
              <a:spLocks noChangeArrowheads="1"/>
            </p:cNvSpPr>
            <p:nvPr/>
          </p:nvSpPr>
          <p:spPr bwMode="auto">
            <a:xfrm>
              <a:off x="2640" y="3216"/>
              <a:ext cx="21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400" b="0" i="1"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A</a:t>
              </a:r>
            </a:p>
          </p:txBody>
        </p:sp>
      </p:grpSp>
      <p:sp>
        <p:nvSpPr>
          <p:cNvPr id="120878" name="Text Box 46">
            <a:extLst>
              <a:ext uri="{FF2B5EF4-FFF2-40B4-BE49-F238E27FC236}">
                <a16:creationId xmlns:a16="http://schemas.microsoft.com/office/drawing/2014/main" id="{2A18CBAC-530E-424F-8F55-8722D0413647}"/>
              </a:ext>
            </a:extLst>
          </p:cNvPr>
          <p:cNvSpPr txBox="1">
            <a:spLocks noChangeArrowheads="1"/>
          </p:cNvSpPr>
          <p:nvPr/>
        </p:nvSpPr>
        <p:spPr bwMode="auto">
          <a:xfrm>
            <a:off x="5867400" y="5181600"/>
            <a:ext cx="2286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20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The IC shown is the 4-bit 74LS85.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20878"/>
                                        </p:tgtEl>
                                        <p:attrNameLst>
                                          <p:attrName>style.visibility</p:attrName>
                                        </p:attrNameLst>
                                      </p:cBhvr>
                                      <p:to>
                                        <p:strVal val="visible"/>
                                      </p:to>
                                    </p:set>
                                    <p:animEffect transition="in" filter="fade">
                                      <p:cBhvr>
                                        <p:cTn id="7" dur="1000"/>
                                        <p:tgtEl>
                                          <p:spTgt spid="120878"/>
                                        </p:tgtEl>
                                      </p:cBhvr>
                                    </p:animEffect>
                                    <p:anim calcmode="lin" valueType="num">
                                      <p:cBhvr>
                                        <p:cTn id="8" dur="1000" fill="hold"/>
                                        <p:tgtEl>
                                          <p:spTgt spid="120878"/>
                                        </p:tgtEl>
                                        <p:attrNameLst>
                                          <p:attrName>ppt_x</p:attrName>
                                        </p:attrNameLst>
                                      </p:cBhvr>
                                      <p:tavLst>
                                        <p:tav tm="0">
                                          <p:val>
                                            <p:strVal val="#ppt_x"/>
                                          </p:val>
                                        </p:tav>
                                        <p:tav tm="100000">
                                          <p:val>
                                            <p:strVal val="#ppt_x"/>
                                          </p:val>
                                        </p:tav>
                                      </p:tavLst>
                                    </p:anim>
                                    <p:anim calcmode="lin" valueType="num">
                                      <p:cBhvr>
                                        <p:cTn id="9" dur="900" decel="100000" fill="hold"/>
                                        <p:tgtEl>
                                          <p:spTgt spid="12087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087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78"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Text Box 16">
            <a:extLst>
              <a:ext uri="{FF2B5EF4-FFF2-40B4-BE49-F238E27FC236}">
                <a16:creationId xmlns:a16="http://schemas.microsoft.com/office/drawing/2014/main" id="{6A7B066A-D71F-400E-9849-5C07909FEB6B}"/>
              </a:ext>
            </a:extLst>
          </p:cNvPr>
          <p:cNvSpPr txBox="1">
            <a:spLocks noChangeArrowheads="1"/>
          </p:cNvSpPr>
          <p:nvPr/>
        </p:nvSpPr>
        <p:spPr bwMode="auto">
          <a:xfrm>
            <a:off x="914400" y="1752600"/>
            <a:ext cx="533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20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Basic rules of binary addition are performed by a </a:t>
            </a:r>
            <a:r>
              <a:rPr kumimoji="0" lang="en-US" altLang="zh-CN" sz="2000" b="1"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half adder</a:t>
            </a:r>
            <a:r>
              <a:rPr kumimoji="0" lang="en-US" altLang="zh-CN" sz="20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 which has two binary inputs (</a:t>
            </a:r>
            <a:r>
              <a:rPr kumimoji="0" lang="en-US" altLang="zh-CN" sz="2000" b="0" i="1"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A</a:t>
            </a:r>
            <a:r>
              <a:rPr kumimoji="0" lang="en-US" altLang="zh-CN" sz="20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 and </a:t>
            </a:r>
            <a:r>
              <a:rPr kumimoji="0" lang="en-US" altLang="zh-CN" sz="2000" b="0" i="1"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B</a:t>
            </a:r>
            <a:r>
              <a:rPr kumimoji="0" lang="en-US" altLang="zh-CN" sz="20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 and two binary outputs (Carry out and Sum). </a:t>
            </a:r>
          </a:p>
        </p:txBody>
      </p:sp>
      <p:sp>
        <p:nvSpPr>
          <p:cNvPr id="12291" name="Rectangle 29">
            <a:extLst>
              <a:ext uri="{FF2B5EF4-FFF2-40B4-BE49-F238E27FC236}">
                <a16:creationId xmlns:a16="http://schemas.microsoft.com/office/drawing/2014/main" id="{959440C3-52DF-4432-858A-E60B925CC33C}"/>
              </a:ext>
            </a:extLst>
          </p:cNvPr>
          <p:cNvSpPr>
            <a:spLocks noChangeArrowheads="1"/>
          </p:cNvSpPr>
          <p:nvPr/>
        </p:nvSpPr>
        <p:spPr bwMode="auto">
          <a:xfrm>
            <a:off x="914400" y="1143000"/>
            <a:ext cx="1598613" cy="466725"/>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1200" cap="none" spc="0" normalizeH="0" baseline="0" noProof="0">
                <a:ln>
                  <a:noFill/>
                </a:ln>
                <a:solidFill>
                  <a:srgbClr val="FFFF99"/>
                </a:solidFill>
                <a:effectLst/>
                <a:uLnTx/>
                <a:uFillTx/>
                <a:latin typeface="Times New Roman" panose="02020603050405020304" pitchFamily="18" charset="0"/>
                <a:ea typeface="ヒラギノ角ゴ Pro W3" pitchFamily="-128" charset="-128"/>
                <a:cs typeface="+mn-cs"/>
              </a:rPr>
              <a:t>Half-Adder</a:t>
            </a:r>
          </a:p>
        </p:txBody>
      </p:sp>
      <p:sp>
        <p:nvSpPr>
          <p:cNvPr id="3104" name="Text Box 32">
            <a:extLst>
              <a:ext uri="{FF2B5EF4-FFF2-40B4-BE49-F238E27FC236}">
                <a16:creationId xmlns:a16="http://schemas.microsoft.com/office/drawing/2014/main" id="{68340513-5307-4197-B7FC-044B653E4FFA}"/>
              </a:ext>
            </a:extLst>
          </p:cNvPr>
          <p:cNvSpPr txBox="1">
            <a:spLocks noChangeArrowheads="1"/>
          </p:cNvSpPr>
          <p:nvPr/>
        </p:nvSpPr>
        <p:spPr bwMode="auto">
          <a:xfrm>
            <a:off x="914400" y="2819400"/>
            <a:ext cx="5105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20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The inputs and outputs can be summarized on a truth table.</a:t>
            </a:r>
          </a:p>
        </p:txBody>
      </p:sp>
      <p:graphicFrame>
        <p:nvGraphicFramePr>
          <p:cNvPr id="3108" name="Object 36">
            <a:extLst>
              <a:ext uri="{FF2B5EF4-FFF2-40B4-BE49-F238E27FC236}">
                <a16:creationId xmlns:a16="http://schemas.microsoft.com/office/drawing/2014/main" id="{9C4D0548-8DDA-42FD-BF7C-B684B4783280}"/>
              </a:ext>
            </a:extLst>
          </p:cNvPr>
          <p:cNvGraphicFramePr>
            <a:graphicFrameLocks noChangeAspect="1"/>
          </p:cNvGraphicFramePr>
          <p:nvPr/>
        </p:nvGraphicFramePr>
        <p:xfrm>
          <a:off x="6399213" y="1828800"/>
          <a:ext cx="1982787" cy="1951038"/>
        </p:xfrm>
        <a:graphic>
          <a:graphicData uri="http://schemas.openxmlformats.org/presentationml/2006/ole">
            <mc:AlternateContent xmlns:mc="http://schemas.openxmlformats.org/markup-compatibility/2006">
              <mc:Choice xmlns:v="urn:schemas-microsoft-com:vml" Requires="v">
                <p:oleObj spid="_x0000_s1066" name="CorelDRAW" r:id="rId4" imgW="1206500" imgH="1181100" progId="CorelDRAW.Graphic.13">
                  <p:embed/>
                </p:oleObj>
              </mc:Choice>
              <mc:Fallback>
                <p:oleObj name="CorelDRAW" r:id="rId4" imgW="1206500" imgH="1181100" progId="CorelDRAW.Graphic.13">
                  <p:embed/>
                  <p:pic>
                    <p:nvPicPr>
                      <p:cNvPr id="3108" name="Object 36">
                        <a:extLst>
                          <a:ext uri="{FF2B5EF4-FFF2-40B4-BE49-F238E27FC236}">
                            <a16:creationId xmlns:a16="http://schemas.microsoft.com/office/drawing/2014/main" id="{9C4D0548-8DDA-42FD-BF7C-B684B47832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9213" y="1828800"/>
                        <a:ext cx="1982787" cy="195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120" name="Text Box 48">
            <a:extLst>
              <a:ext uri="{FF2B5EF4-FFF2-40B4-BE49-F238E27FC236}">
                <a16:creationId xmlns:a16="http://schemas.microsoft.com/office/drawing/2014/main" id="{2870E06C-C296-4689-834B-B2A540526E31}"/>
              </a:ext>
            </a:extLst>
          </p:cNvPr>
          <p:cNvSpPr txBox="1">
            <a:spLocks noChangeArrowheads="1"/>
          </p:cNvSpPr>
          <p:nvPr/>
        </p:nvSpPr>
        <p:spPr bwMode="auto">
          <a:xfrm>
            <a:off x="914400" y="3657600"/>
            <a:ext cx="472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20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The logic symbol and equivalent circuit are:</a:t>
            </a:r>
          </a:p>
        </p:txBody>
      </p:sp>
      <p:grpSp>
        <p:nvGrpSpPr>
          <p:cNvPr id="3122" name="Group 50">
            <a:extLst>
              <a:ext uri="{FF2B5EF4-FFF2-40B4-BE49-F238E27FC236}">
                <a16:creationId xmlns:a16="http://schemas.microsoft.com/office/drawing/2014/main" id="{8A079654-69C8-4432-9A5A-8F1DF66B3DB6}"/>
              </a:ext>
            </a:extLst>
          </p:cNvPr>
          <p:cNvGrpSpPr>
            <a:grpSpLocks/>
          </p:cNvGrpSpPr>
          <p:nvPr/>
        </p:nvGrpSpPr>
        <p:grpSpPr bwMode="auto">
          <a:xfrm>
            <a:off x="1219200" y="4246563"/>
            <a:ext cx="1600200" cy="1239837"/>
            <a:chOff x="768" y="2675"/>
            <a:chExt cx="1008" cy="781"/>
          </a:xfrm>
        </p:grpSpPr>
        <p:graphicFrame>
          <p:nvGraphicFramePr>
            <p:cNvPr id="12297" name="Object 38">
              <a:extLst>
                <a:ext uri="{FF2B5EF4-FFF2-40B4-BE49-F238E27FC236}">
                  <a16:creationId xmlns:a16="http://schemas.microsoft.com/office/drawing/2014/main" id="{10187163-693C-4CCA-BE7E-BDF3DA6A53F4}"/>
                </a:ext>
              </a:extLst>
            </p:cNvPr>
            <p:cNvGraphicFramePr>
              <a:graphicFrameLocks noChangeAspect="1"/>
            </p:cNvGraphicFramePr>
            <p:nvPr/>
          </p:nvGraphicFramePr>
          <p:xfrm>
            <a:off x="768" y="2675"/>
            <a:ext cx="1008" cy="781"/>
          </p:xfrm>
          <a:graphic>
            <a:graphicData uri="http://schemas.openxmlformats.org/presentationml/2006/ole">
              <mc:AlternateContent xmlns:mc="http://schemas.openxmlformats.org/markup-compatibility/2006">
                <mc:Choice xmlns:v="urn:schemas-microsoft-com:vml" Requires="v">
                  <p:oleObj spid="_x0000_s1067" name="CorelDRAW" r:id="rId6" imgW="1054100" imgH="812800" progId="CorelDRAW.Graphic.13">
                    <p:embed/>
                  </p:oleObj>
                </mc:Choice>
                <mc:Fallback>
                  <p:oleObj name="CorelDRAW" r:id="rId6" imgW="1054100" imgH="812800" progId="CorelDRAW.Graphic.13">
                    <p:embed/>
                    <p:pic>
                      <p:nvPicPr>
                        <p:cNvPr id="12297" name="Object 38">
                          <a:extLst>
                            <a:ext uri="{FF2B5EF4-FFF2-40B4-BE49-F238E27FC236}">
                              <a16:creationId xmlns:a16="http://schemas.microsoft.com/office/drawing/2014/main" id="{10187163-693C-4CCA-BE7E-BDF3DA6A53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8" y="2675"/>
                          <a:ext cx="1008" cy="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2298" name="Text Box 39">
              <a:extLst>
                <a:ext uri="{FF2B5EF4-FFF2-40B4-BE49-F238E27FC236}">
                  <a16:creationId xmlns:a16="http://schemas.microsoft.com/office/drawing/2014/main" id="{356F8DF3-804A-4428-A0B1-EB2CEFF61860}"/>
                </a:ext>
              </a:extLst>
            </p:cNvPr>
            <p:cNvSpPr txBox="1">
              <a:spLocks noChangeArrowheads="1"/>
            </p:cNvSpPr>
            <p:nvPr/>
          </p:nvSpPr>
          <p:spPr bwMode="auto">
            <a:xfrm>
              <a:off x="980" y="2778"/>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1"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28" charset="-128"/>
                  <a:cs typeface="+mn-cs"/>
                </a:rPr>
                <a:t>A</a:t>
              </a:r>
            </a:p>
          </p:txBody>
        </p:sp>
        <p:sp>
          <p:nvSpPr>
            <p:cNvPr id="12299" name="Text Box 40">
              <a:extLst>
                <a:ext uri="{FF2B5EF4-FFF2-40B4-BE49-F238E27FC236}">
                  <a16:creationId xmlns:a16="http://schemas.microsoft.com/office/drawing/2014/main" id="{BE5A5C10-C48C-4D76-B441-8961D0B72F3A}"/>
                </a:ext>
              </a:extLst>
            </p:cNvPr>
            <p:cNvSpPr txBox="1">
              <a:spLocks noChangeArrowheads="1"/>
            </p:cNvSpPr>
            <p:nvPr/>
          </p:nvSpPr>
          <p:spPr bwMode="auto">
            <a:xfrm>
              <a:off x="980" y="3142"/>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1"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28" charset="-128"/>
                  <a:cs typeface="+mn-cs"/>
                </a:rPr>
                <a:t>B</a:t>
              </a:r>
            </a:p>
          </p:txBody>
        </p:sp>
        <p:sp>
          <p:nvSpPr>
            <p:cNvPr id="12300" name="Text Box 41">
              <a:extLst>
                <a:ext uri="{FF2B5EF4-FFF2-40B4-BE49-F238E27FC236}">
                  <a16:creationId xmlns:a16="http://schemas.microsoft.com/office/drawing/2014/main" id="{AA5915DD-C8AD-4375-A45E-3FA38438BE4C}"/>
                </a:ext>
              </a:extLst>
            </p:cNvPr>
            <p:cNvSpPr txBox="1">
              <a:spLocks noChangeArrowheads="1"/>
            </p:cNvSpPr>
            <p:nvPr/>
          </p:nvSpPr>
          <p:spPr bwMode="auto">
            <a:xfrm>
              <a:off x="1144" y="2682"/>
              <a:ext cx="24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0" u="none" strike="noStrike" kern="1200" cap="none" spc="0" normalizeH="0" baseline="0" noProof="0">
                  <a:ln>
                    <a:noFill/>
                  </a:ln>
                  <a:solidFill>
                    <a:srgbClr val="000000"/>
                  </a:solidFill>
                  <a:effectLst/>
                  <a:uLnTx/>
                  <a:uFillTx/>
                  <a:latin typeface="Symbol" panose="05050102010706020507" pitchFamily="18" charset="2"/>
                  <a:ea typeface="ヒラギノ角ゴ Pro W3" pitchFamily="-128" charset="-128"/>
                  <a:cs typeface="+mn-cs"/>
                </a:rPr>
                <a:t>S</a:t>
              </a:r>
            </a:p>
          </p:txBody>
        </p:sp>
        <p:sp>
          <p:nvSpPr>
            <p:cNvPr id="12301" name="Text Box 42">
              <a:extLst>
                <a:ext uri="{FF2B5EF4-FFF2-40B4-BE49-F238E27FC236}">
                  <a16:creationId xmlns:a16="http://schemas.microsoft.com/office/drawing/2014/main" id="{1208F536-AD26-4BC6-B8BF-F297449340A4}"/>
                </a:ext>
              </a:extLst>
            </p:cNvPr>
            <p:cNvSpPr txBox="1">
              <a:spLocks noChangeArrowheads="1"/>
            </p:cNvSpPr>
            <p:nvPr/>
          </p:nvSpPr>
          <p:spPr bwMode="auto">
            <a:xfrm>
              <a:off x="1220" y="3142"/>
              <a:ext cx="43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1"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28" charset="-128"/>
                  <a:cs typeface="+mn-cs"/>
                </a:rPr>
                <a:t>C</a:t>
              </a:r>
              <a:r>
                <a:rPr kumimoji="0" lang="en-US" altLang="zh-CN" sz="1600" b="0" i="0" u="none" strike="noStrike" kern="1200" cap="none" spc="0" normalizeH="0" baseline="-25000" noProof="0">
                  <a:ln>
                    <a:noFill/>
                  </a:ln>
                  <a:solidFill>
                    <a:srgbClr val="000000"/>
                  </a:solidFill>
                  <a:effectLst/>
                  <a:uLnTx/>
                  <a:uFillTx/>
                  <a:latin typeface="Arial" panose="020B0604020202020204" pitchFamily="34" charset="0"/>
                  <a:ea typeface="ヒラギノ角ゴ Pro W3" pitchFamily="-128" charset="-128"/>
                  <a:cs typeface="+mn-cs"/>
                </a:rPr>
                <a:t>out</a:t>
              </a:r>
            </a:p>
          </p:txBody>
        </p:sp>
        <p:sp>
          <p:nvSpPr>
            <p:cNvPr id="12302" name="Text Box 49">
              <a:extLst>
                <a:ext uri="{FF2B5EF4-FFF2-40B4-BE49-F238E27FC236}">
                  <a16:creationId xmlns:a16="http://schemas.microsoft.com/office/drawing/2014/main" id="{B05B0498-4ED7-455B-8F09-68460788A4C3}"/>
                </a:ext>
              </a:extLst>
            </p:cNvPr>
            <p:cNvSpPr txBox="1">
              <a:spLocks noChangeArrowheads="1"/>
            </p:cNvSpPr>
            <p:nvPr/>
          </p:nvSpPr>
          <p:spPr bwMode="auto">
            <a:xfrm>
              <a:off x="1316" y="2758"/>
              <a:ext cx="24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0" u="none" strike="noStrike" kern="1200" cap="none" spc="0" normalizeH="0" baseline="0" noProof="0">
                  <a:ln>
                    <a:noFill/>
                  </a:ln>
                  <a:solidFill>
                    <a:srgbClr val="000000"/>
                  </a:solidFill>
                  <a:effectLst/>
                  <a:uLnTx/>
                  <a:uFillTx/>
                  <a:latin typeface="Symbol" panose="05050102010706020507" pitchFamily="18" charset="2"/>
                  <a:ea typeface="ヒラギノ角ゴ Pro W3" pitchFamily="-128" charset="-128"/>
                  <a:cs typeface="+mn-cs"/>
                </a:rPr>
                <a:t>S</a:t>
              </a:r>
            </a:p>
          </p:txBody>
        </p:sp>
      </p:grpSp>
      <p:pic>
        <p:nvPicPr>
          <p:cNvPr id="21" name="Picture 6" descr="fg06_00200">
            <a:extLst>
              <a:ext uri="{FF2B5EF4-FFF2-40B4-BE49-F238E27FC236}">
                <a16:creationId xmlns:a16="http://schemas.microsoft.com/office/drawing/2014/main" id="{F64CCE04-56FC-4B32-AE6F-FF2F79119EB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5200" y="4257675"/>
            <a:ext cx="3382963"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04"/>
                                        </p:tgtEl>
                                        <p:attrNameLst>
                                          <p:attrName>style.visibility</p:attrName>
                                        </p:attrNameLst>
                                      </p:cBhvr>
                                      <p:to>
                                        <p:strVal val="visible"/>
                                      </p:to>
                                    </p:set>
                                    <p:anim calcmode="lin" valueType="num">
                                      <p:cBhvr additive="base">
                                        <p:cTn id="7" dur="500" fill="hold"/>
                                        <p:tgtEl>
                                          <p:spTgt spid="3104"/>
                                        </p:tgtEl>
                                        <p:attrNameLst>
                                          <p:attrName>ppt_x</p:attrName>
                                        </p:attrNameLst>
                                      </p:cBhvr>
                                      <p:tavLst>
                                        <p:tav tm="0">
                                          <p:val>
                                            <p:strVal val="0-#ppt_w/2"/>
                                          </p:val>
                                        </p:tav>
                                        <p:tav tm="100000">
                                          <p:val>
                                            <p:strVal val="#ppt_x"/>
                                          </p:val>
                                        </p:tav>
                                      </p:tavLst>
                                    </p:anim>
                                    <p:anim calcmode="lin" valueType="num">
                                      <p:cBhvr additive="base">
                                        <p:cTn id="8" dur="500" fill="hold"/>
                                        <p:tgtEl>
                                          <p:spTgt spid="3104"/>
                                        </p:tgtEl>
                                        <p:attrNameLst>
                                          <p:attrName>ppt_y</p:attrName>
                                        </p:attrNameLst>
                                      </p:cBhvr>
                                      <p:tavLst>
                                        <p:tav tm="0">
                                          <p:val>
                                            <p:strVal val="#ppt_y"/>
                                          </p:val>
                                        </p:tav>
                                        <p:tav tm="100000">
                                          <p:val>
                                            <p:strVal val="#ppt_y"/>
                                          </p:val>
                                        </p:tav>
                                      </p:tavLst>
                                    </p:anim>
                                  </p:childTnLst>
                                </p:cTn>
                              </p:par>
                              <p:par>
                                <p:cTn id="9" presetID="9" presetClass="entr" presetSubtype="0" fill="hold" nodeType="withEffect">
                                  <p:stCondLst>
                                    <p:cond delay="0"/>
                                  </p:stCondLst>
                                  <p:childTnLst>
                                    <p:set>
                                      <p:cBhvr>
                                        <p:cTn id="10" dur="1" fill="hold">
                                          <p:stCondLst>
                                            <p:cond delay="0"/>
                                          </p:stCondLst>
                                        </p:cTn>
                                        <p:tgtEl>
                                          <p:spTgt spid="3108"/>
                                        </p:tgtEl>
                                        <p:attrNameLst>
                                          <p:attrName>style.visibility</p:attrName>
                                        </p:attrNameLst>
                                      </p:cBhvr>
                                      <p:to>
                                        <p:strVal val="visible"/>
                                      </p:to>
                                    </p:set>
                                    <p:animEffect transition="in" filter="dissolve">
                                      <p:cBhvr>
                                        <p:cTn id="11" dur="500"/>
                                        <p:tgtEl>
                                          <p:spTgt spid="310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3120"/>
                                        </p:tgtEl>
                                        <p:attrNameLst>
                                          <p:attrName>style.visibility</p:attrName>
                                        </p:attrNameLst>
                                      </p:cBhvr>
                                      <p:to>
                                        <p:strVal val="visible"/>
                                      </p:to>
                                    </p:set>
                                    <p:anim calcmode="lin" valueType="num">
                                      <p:cBhvr additive="base">
                                        <p:cTn id="16" dur="500" fill="hold"/>
                                        <p:tgtEl>
                                          <p:spTgt spid="3120"/>
                                        </p:tgtEl>
                                        <p:attrNameLst>
                                          <p:attrName>ppt_x</p:attrName>
                                        </p:attrNameLst>
                                      </p:cBhvr>
                                      <p:tavLst>
                                        <p:tav tm="0">
                                          <p:val>
                                            <p:strVal val="0-#ppt_w/2"/>
                                          </p:val>
                                        </p:tav>
                                        <p:tav tm="100000">
                                          <p:val>
                                            <p:strVal val="#ppt_x"/>
                                          </p:val>
                                        </p:tav>
                                      </p:tavLst>
                                    </p:anim>
                                    <p:anim calcmode="lin" valueType="num">
                                      <p:cBhvr additive="base">
                                        <p:cTn id="17" dur="500" fill="hold"/>
                                        <p:tgtEl>
                                          <p:spTgt spid="3120"/>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500"/>
                            </p:stCondLst>
                            <p:childTnLst>
                              <p:par>
                                <p:cTn id="19" presetID="2" presetClass="entr" presetSubtype="12" fill="hold" nodeType="afterEffect">
                                  <p:stCondLst>
                                    <p:cond delay="0"/>
                                  </p:stCondLst>
                                  <p:childTnLst>
                                    <p:set>
                                      <p:cBhvr>
                                        <p:cTn id="20" dur="1" fill="hold">
                                          <p:stCondLst>
                                            <p:cond delay="0"/>
                                          </p:stCondLst>
                                        </p:cTn>
                                        <p:tgtEl>
                                          <p:spTgt spid="3122"/>
                                        </p:tgtEl>
                                        <p:attrNameLst>
                                          <p:attrName>style.visibility</p:attrName>
                                        </p:attrNameLst>
                                      </p:cBhvr>
                                      <p:to>
                                        <p:strVal val="visible"/>
                                      </p:to>
                                    </p:set>
                                    <p:anim calcmode="lin" valueType="num">
                                      <p:cBhvr additive="base">
                                        <p:cTn id="21" dur="500" fill="hold"/>
                                        <p:tgtEl>
                                          <p:spTgt spid="3122"/>
                                        </p:tgtEl>
                                        <p:attrNameLst>
                                          <p:attrName>ppt_x</p:attrName>
                                        </p:attrNameLst>
                                      </p:cBhvr>
                                      <p:tavLst>
                                        <p:tav tm="0">
                                          <p:val>
                                            <p:strVal val="0-#ppt_w/2"/>
                                          </p:val>
                                        </p:tav>
                                        <p:tav tm="100000">
                                          <p:val>
                                            <p:strVal val="#ppt_x"/>
                                          </p:val>
                                        </p:tav>
                                      </p:tavLst>
                                    </p:anim>
                                    <p:anim calcmode="lin" valueType="num">
                                      <p:cBhvr additive="base">
                                        <p:cTn id="22" dur="500" fill="hold"/>
                                        <p:tgtEl>
                                          <p:spTgt spid="3122"/>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4" grpId="0"/>
      <p:bldP spid="3120"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4">
            <a:extLst>
              <a:ext uri="{FF2B5EF4-FFF2-40B4-BE49-F238E27FC236}">
                <a16:creationId xmlns:a16="http://schemas.microsoft.com/office/drawing/2014/main" id="{F0482482-4825-4D4B-80C5-B1E7921FAEE2}"/>
              </a:ext>
            </a:extLst>
          </p:cNvPr>
          <p:cNvSpPr>
            <a:spLocks noChangeArrowheads="1"/>
          </p:cNvSpPr>
          <p:nvPr/>
        </p:nvSpPr>
        <p:spPr bwMode="auto">
          <a:xfrm>
            <a:off x="914400" y="1143000"/>
            <a:ext cx="1766888" cy="466725"/>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1200" cap="none" spc="0" normalizeH="0" baseline="0" noProof="0">
                <a:ln>
                  <a:noFill/>
                </a:ln>
                <a:solidFill>
                  <a:srgbClr val="FFFF99"/>
                </a:solidFill>
                <a:effectLst/>
                <a:uLnTx/>
                <a:uFillTx/>
                <a:latin typeface="Times New Roman" panose="02020603050405020304" pitchFamily="18" charset="0"/>
                <a:ea typeface="ヒラギノ角ゴ Pro W3" pitchFamily="-128" charset="-128"/>
                <a:cs typeface="+mn-cs"/>
              </a:rPr>
              <a:t>Comparators</a:t>
            </a:r>
          </a:p>
        </p:txBody>
      </p:sp>
      <p:sp>
        <p:nvSpPr>
          <p:cNvPr id="55299" name="Text Box 5">
            <a:extLst>
              <a:ext uri="{FF2B5EF4-FFF2-40B4-BE49-F238E27FC236}">
                <a16:creationId xmlns:a16="http://schemas.microsoft.com/office/drawing/2014/main" id="{DFCD4AC9-4383-4CE2-AF76-A7DC6CA12194}"/>
              </a:ext>
            </a:extLst>
          </p:cNvPr>
          <p:cNvSpPr txBox="1">
            <a:spLocks noChangeArrowheads="1"/>
          </p:cNvSpPr>
          <p:nvPr/>
        </p:nvSpPr>
        <p:spPr bwMode="auto">
          <a:xfrm>
            <a:off x="1143000" y="1676400"/>
            <a:ext cx="7315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20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IC comparators can be expanded using the cascading inputs as shown. The lowest order comparator has a HIGH on the </a:t>
            </a:r>
            <a:r>
              <a:rPr kumimoji="0" lang="en-US" altLang="zh-CN" sz="2000" b="0" i="1"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A = B</a:t>
            </a:r>
            <a:r>
              <a:rPr kumimoji="0" lang="en-US" altLang="zh-CN" sz="20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 input. </a:t>
            </a:r>
          </a:p>
        </p:txBody>
      </p:sp>
      <p:grpSp>
        <p:nvGrpSpPr>
          <p:cNvPr id="55300" name="Group 57">
            <a:extLst>
              <a:ext uri="{FF2B5EF4-FFF2-40B4-BE49-F238E27FC236}">
                <a16:creationId xmlns:a16="http://schemas.microsoft.com/office/drawing/2014/main" id="{FD6F0662-9DB0-4E0F-B604-2FF66BAFE91D}"/>
              </a:ext>
            </a:extLst>
          </p:cNvPr>
          <p:cNvGrpSpPr>
            <a:grpSpLocks/>
          </p:cNvGrpSpPr>
          <p:nvPr/>
        </p:nvGrpSpPr>
        <p:grpSpPr bwMode="auto">
          <a:xfrm>
            <a:off x="1600200" y="2438400"/>
            <a:ext cx="7239000" cy="3505200"/>
            <a:chOff x="1008" y="1536"/>
            <a:chExt cx="4560" cy="2208"/>
          </a:xfrm>
        </p:grpSpPr>
        <p:graphicFrame>
          <p:nvGraphicFramePr>
            <p:cNvPr id="55307" name="Object 32">
              <a:extLst>
                <a:ext uri="{FF2B5EF4-FFF2-40B4-BE49-F238E27FC236}">
                  <a16:creationId xmlns:a16="http://schemas.microsoft.com/office/drawing/2014/main" id="{266F89C4-6586-49AB-B10B-E17170A5CF80}"/>
                </a:ext>
              </a:extLst>
            </p:cNvPr>
            <p:cNvGraphicFramePr>
              <a:graphicFrameLocks noChangeAspect="1"/>
            </p:cNvGraphicFramePr>
            <p:nvPr/>
          </p:nvGraphicFramePr>
          <p:xfrm>
            <a:off x="1440" y="1720"/>
            <a:ext cx="3216" cy="2024"/>
          </p:xfrm>
          <a:graphic>
            <a:graphicData uri="http://schemas.openxmlformats.org/presentationml/2006/ole">
              <mc:AlternateContent xmlns:mc="http://schemas.openxmlformats.org/markup-compatibility/2006">
                <mc:Choice xmlns:v="urn:schemas-microsoft-com:vml" Requires="v">
                  <p:oleObj spid="_x0000_s15382" name="CorelDRAW" r:id="rId4" imgW="3340100" imgH="2082800" progId="CorelDRAW.Graphic.13">
                    <p:embed/>
                  </p:oleObj>
                </mc:Choice>
                <mc:Fallback>
                  <p:oleObj name="CorelDRAW" r:id="rId4" imgW="3340100" imgH="2082800" progId="CorelDRAW.Graphic.13">
                    <p:embed/>
                    <p:pic>
                      <p:nvPicPr>
                        <p:cNvPr id="55307" name="Object 32">
                          <a:extLst>
                            <a:ext uri="{FF2B5EF4-FFF2-40B4-BE49-F238E27FC236}">
                              <a16:creationId xmlns:a16="http://schemas.microsoft.com/office/drawing/2014/main" id="{266F89C4-6586-49AB-B10B-E17170A5CF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0" y="1720"/>
                          <a:ext cx="3216" cy="2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5308" name="Text Box 6">
              <a:extLst>
                <a:ext uri="{FF2B5EF4-FFF2-40B4-BE49-F238E27FC236}">
                  <a16:creationId xmlns:a16="http://schemas.microsoft.com/office/drawing/2014/main" id="{660EC6A4-DE10-4474-A7FF-A8FA5AA3E46A}"/>
                </a:ext>
              </a:extLst>
            </p:cNvPr>
            <p:cNvSpPr txBox="1">
              <a:spLocks noChangeArrowheads="1"/>
            </p:cNvSpPr>
            <p:nvPr/>
          </p:nvSpPr>
          <p:spPr bwMode="auto">
            <a:xfrm>
              <a:off x="4656" y="2544"/>
              <a:ext cx="91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0" u="none" strike="noStrike" kern="1200" cap="none" spc="0" normalizeH="0" baseline="0" noProof="0">
                  <a:ln>
                    <a:noFill/>
                  </a:ln>
                  <a:solidFill>
                    <a:srgbClr val="FF0000"/>
                  </a:solidFill>
                  <a:effectLst/>
                  <a:uLnTx/>
                  <a:uFillTx/>
                  <a:latin typeface="Times New Roman" panose="02020603050405020304" pitchFamily="18" charset="0"/>
                  <a:ea typeface="ヒラギノ角ゴ Pro W3" pitchFamily="-128" charset="-128"/>
                  <a:cs typeface="+mn-cs"/>
                </a:rPr>
                <a:t>Outputs</a:t>
              </a:r>
            </a:p>
          </p:txBody>
        </p:sp>
        <p:sp>
          <p:nvSpPr>
            <p:cNvPr id="55309" name="Text Box 9">
              <a:extLst>
                <a:ext uri="{FF2B5EF4-FFF2-40B4-BE49-F238E27FC236}">
                  <a16:creationId xmlns:a16="http://schemas.microsoft.com/office/drawing/2014/main" id="{1A48A08D-6E73-4428-8A4C-B07355B80BC6}"/>
                </a:ext>
              </a:extLst>
            </p:cNvPr>
            <p:cNvSpPr txBox="1">
              <a:spLocks noChangeArrowheads="1"/>
            </p:cNvSpPr>
            <p:nvPr/>
          </p:nvSpPr>
          <p:spPr bwMode="auto">
            <a:xfrm>
              <a:off x="1392" y="1900"/>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600" b="0" i="1"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A</a:t>
              </a:r>
              <a:r>
                <a:rPr kumimoji="0" lang="en-US" altLang="zh-CN" sz="1600" b="0" i="0" u="none" strike="noStrike" kern="1200" cap="none" spc="0" normalizeH="0" baseline="-25000" noProof="0">
                  <a:ln>
                    <a:noFill/>
                  </a:ln>
                  <a:solidFill>
                    <a:srgbClr val="FF0000"/>
                  </a:solidFill>
                  <a:effectLst/>
                  <a:uLnTx/>
                  <a:uFillTx/>
                  <a:latin typeface="Arial" panose="020B0604020202020204" pitchFamily="34" charset="0"/>
                  <a:ea typeface="ヒラギノ角ゴ Pro W3" pitchFamily="-128" charset="-128"/>
                  <a:cs typeface="+mn-cs"/>
                </a:rPr>
                <a:t>1</a:t>
              </a:r>
              <a:endParaRPr kumimoji="0" lang="en-US" altLang="zh-CN" sz="1600" b="0" i="0"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endParaRPr>
            </a:p>
          </p:txBody>
        </p:sp>
        <p:sp>
          <p:nvSpPr>
            <p:cNvPr id="55310" name="Text Box 10">
              <a:extLst>
                <a:ext uri="{FF2B5EF4-FFF2-40B4-BE49-F238E27FC236}">
                  <a16:creationId xmlns:a16="http://schemas.microsoft.com/office/drawing/2014/main" id="{83C40BAA-CE7C-40D7-818B-5F544E433EE6}"/>
                </a:ext>
              </a:extLst>
            </p:cNvPr>
            <p:cNvSpPr txBox="1">
              <a:spLocks noChangeArrowheads="1"/>
            </p:cNvSpPr>
            <p:nvPr/>
          </p:nvSpPr>
          <p:spPr bwMode="auto">
            <a:xfrm>
              <a:off x="1392" y="1756"/>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600" b="0" i="1"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A</a:t>
              </a:r>
              <a:r>
                <a:rPr kumimoji="0" lang="en-US" altLang="zh-CN" sz="1600" b="0" i="0" u="none" strike="noStrike" kern="1200" cap="none" spc="0" normalizeH="0" baseline="-25000" noProof="0">
                  <a:ln>
                    <a:noFill/>
                  </a:ln>
                  <a:solidFill>
                    <a:srgbClr val="FF0000"/>
                  </a:solidFill>
                  <a:effectLst/>
                  <a:uLnTx/>
                  <a:uFillTx/>
                  <a:latin typeface="Arial" panose="020B0604020202020204" pitchFamily="34" charset="0"/>
                  <a:ea typeface="ヒラギノ角ゴ Pro W3" pitchFamily="-128" charset="-128"/>
                  <a:cs typeface="+mn-cs"/>
                </a:rPr>
                <a:t>0</a:t>
              </a:r>
              <a:endParaRPr kumimoji="0" lang="en-US" altLang="zh-CN" sz="1600" b="0" i="0"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endParaRPr>
            </a:p>
          </p:txBody>
        </p:sp>
        <p:sp>
          <p:nvSpPr>
            <p:cNvPr id="55311" name="Text Box 11">
              <a:extLst>
                <a:ext uri="{FF2B5EF4-FFF2-40B4-BE49-F238E27FC236}">
                  <a16:creationId xmlns:a16="http://schemas.microsoft.com/office/drawing/2014/main" id="{76B53CA1-ECC1-44C2-A2FD-B2AD0944F739}"/>
                </a:ext>
              </a:extLst>
            </p:cNvPr>
            <p:cNvSpPr txBox="1">
              <a:spLocks noChangeArrowheads="1"/>
            </p:cNvSpPr>
            <p:nvPr/>
          </p:nvSpPr>
          <p:spPr bwMode="auto">
            <a:xfrm>
              <a:off x="1392" y="2044"/>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600" b="0" i="1"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A</a:t>
              </a:r>
              <a:r>
                <a:rPr kumimoji="0" lang="en-US" altLang="zh-CN" sz="1600" b="0" i="0" u="none" strike="noStrike" kern="1200" cap="none" spc="0" normalizeH="0" baseline="-25000" noProof="0">
                  <a:ln>
                    <a:noFill/>
                  </a:ln>
                  <a:solidFill>
                    <a:srgbClr val="FF0000"/>
                  </a:solidFill>
                  <a:effectLst/>
                  <a:uLnTx/>
                  <a:uFillTx/>
                  <a:latin typeface="Arial" panose="020B0604020202020204" pitchFamily="34" charset="0"/>
                  <a:ea typeface="ヒラギノ角ゴ Pro W3" pitchFamily="-128" charset="-128"/>
                  <a:cs typeface="+mn-cs"/>
                </a:rPr>
                <a:t>2</a:t>
              </a:r>
              <a:endParaRPr kumimoji="0" lang="en-US" altLang="zh-CN" sz="1600" b="0" i="0"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endParaRPr>
            </a:p>
          </p:txBody>
        </p:sp>
        <p:sp>
          <p:nvSpPr>
            <p:cNvPr id="55312" name="Text Box 12">
              <a:extLst>
                <a:ext uri="{FF2B5EF4-FFF2-40B4-BE49-F238E27FC236}">
                  <a16:creationId xmlns:a16="http://schemas.microsoft.com/office/drawing/2014/main" id="{0908A9C8-377B-4162-998A-BA93B5C1F5CD}"/>
                </a:ext>
              </a:extLst>
            </p:cNvPr>
            <p:cNvSpPr txBox="1">
              <a:spLocks noChangeArrowheads="1"/>
            </p:cNvSpPr>
            <p:nvPr/>
          </p:nvSpPr>
          <p:spPr bwMode="auto">
            <a:xfrm>
              <a:off x="1392" y="2188"/>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600" b="0" i="1"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A</a:t>
              </a:r>
              <a:r>
                <a:rPr kumimoji="0" lang="en-US" altLang="zh-CN" sz="1600" b="0" i="0" u="none" strike="noStrike" kern="1200" cap="none" spc="0" normalizeH="0" baseline="-25000" noProof="0">
                  <a:ln>
                    <a:noFill/>
                  </a:ln>
                  <a:solidFill>
                    <a:srgbClr val="FF0000"/>
                  </a:solidFill>
                  <a:effectLst/>
                  <a:uLnTx/>
                  <a:uFillTx/>
                  <a:latin typeface="Arial" panose="020B0604020202020204" pitchFamily="34" charset="0"/>
                  <a:ea typeface="ヒラギノ角ゴ Pro W3" pitchFamily="-128" charset="-128"/>
                  <a:cs typeface="+mn-cs"/>
                </a:rPr>
                <a:t>3</a:t>
              </a:r>
              <a:endParaRPr kumimoji="0" lang="en-US" altLang="zh-CN" sz="1600" b="0" i="0"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endParaRPr>
            </a:p>
          </p:txBody>
        </p:sp>
        <p:sp>
          <p:nvSpPr>
            <p:cNvPr id="55313" name="Text Box 13">
              <a:extLst>
                <a:ext uri="{FF2B5EF4-FFF2-40B4-BE49-F238E27FC236}">
                  <a16:creationId xmlns:a16="http://schemas.microsoft.com/office/drawing/2014/main" id="{DCC74AC1-2DE2-4EC4-BEBF-F2CA827CD3C8}"/>
                </a:ext>
              </a:extLst>
            </p:cNvPr>
            <p:cNvSpPr txBox="1">
              <a:spLocks noChangeArrowheads="1"/>
            </p:cNvSpPr>
            <p:nvPr/>
          </p:nvSpPr>
          <p:spPr bwMode="auto">
            <a:xfrm>
              <a:off x="1392" y="3004"/>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600" b="0" i="1"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B</a:t>
              </a:r>
              <a:r>
                <a:rPr kumimoji="0" lang="en-US" altLang="zh-CN" sz="1600" b="0" i="0" u="none" strike="noStrike" kern="1200" cap="none" spc="0" normalizeH="0" baseline="-25000" noProof="0">
                  <a:ln>
                    <a:noFill/>
                  </a:ln>
                  <a:solidFill>
                    <a:srgbClr val="FF0000"/>
                  </a:solidFill>
                  <a:effectLst/>
                  <a:uLnTx/>
                  <a:uFillTx/>
                  <a:latin typeface="Arial" panose="020B0604020202020204" pitchFamily="34" charset="0"/>
                  <a:ea typeface="ヒラギノ角ゴ Pro W3" pitchFamily="-128" charset="-128"/>
                  <a:cs typeface="+mn-cs"/>
                </a:rPr>
                <a:t>1</a:t>
              </a:r>
              <a:endParaRPr kumimoji="0" lang="en-US" altLang="zh-CN" sz="1600" b="0" i="0"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endParaRPr>
            </a:p>
          </p:txBody>
        </p:sp>
        <p:sp>
          <p:nvSpPr>
            <p:cNvPr id="55314" name="Text Box 14">
              <a:extLst>
                <a:ext uri="{FF2B5EF4-FFF2-40B4-BE49-F238E27FC236}">
                  <a16:creationId xmlns:a16="http://schemas.microsoft.com/office/drawing/2014/main" id="{F6C3DBE5-CE39-4D10-8E31-6ECD49C4FCBD}"/>
                </a:ext>
              </a:extLst>
            </p:cNvPr>
            <p:cNvSpPr txBox="1">
              <a:spLocks noChangeArrowheads="1"/>
            </p:cNvSpPr>
            <p:nvPr/>
          </p:nvSpPr>
          <p:spPr bwMode="auto">
            <a:xfrm>
              <a:off x="1392" y="2840"/>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600" b="0" i="1"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B</a:t>
              </a:r>
              <a:r>
                <a:rPr kumimoji="0" lang="en-US" altLang="zh-CN" sz="1600" b="0" i="0" u="none" strike="noStrike" kern="1200" cap="none" spc="0" normalizeH="0" baseline="-25000" noProof="0">
                  <a:ln>
                    <a:noFill/>
                  </a:ln>
                  <a:solidFill>
                    <a:srgbClr val="FF0000"/>
                  </a:solidFill>
                  <a:effectLst/>
                  <a:uLnTx/>
                  <a:uFillTx/>
                  <a:latin typeface="Arial" panose="020B0604020202020204" pitchFamily="34" charset="0"/>
                  <a:ea typeface="ヒラギノ角ゴ Pro W3" pitchFamily="-128" charset="-128"/>
                  <a:cs typeface="+mn-cs"/>
                </a:rPr>
                <a:t>0</a:t>
              </a:r>
              <a:endParaRPr kumimoji="0" lang="en-US" altLang="zh-CN" sz="1600" b="0" i="0"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endParaRPr>
            </a:p>
          </p:txBody>
        </p:sp>
        <p:sp>
          <p:nvSpPr>
            <p:cNvPr id="55315" name="Text Box 15">
              <a:extLst>
                <a:ext uri="{FF2B5EF4-FFF2-40B4-BE49-F238E27FC236}">
                  <a16:creationId xmlns:a16="http://schemas.microsoft.com/office/drawing/2014/main" id="{232B6EC5-EFF1-4DB2-A846-210C8CDFAAB8}"/>
                </a:ext>
              </a:extLst>
            </p:cNvPr>
            <p:cNvSpPr txBox="1">
              <a:spLocks noChangeArrowheads="1"/>
            </p:cNvSpPr>
            <p:nvPr/>
          </p:nvSpPr>
          <p:spPr bwMode="auto">
            <a:xfrm>
              <a:off x="1392" y="3148"/>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600" b="0" i="1"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B</a:t>
              </a:r>
              <a:r>
                <a:rPr kumimoji="0" lang="en-US" altLang="zh-CN" sz="1600" b="0" i="0" u="none" strike="noStrike" kern="1200" cap="none" spc="0" normalizeH="0" baseline="-25000" noProof="0">
                  <a:ln>
                    <a:noFill/>
                  </a:ln>
                  <a:solidFill>
                    <a:srgbClr val="FF0000"/>
                  </a:solidFill>
                  <a:effectLst/>
                  <a:uLnTx/>
                  <a:uFillTx/>
                  <a:latin typeface="Arial" panose="020B0604020202020204" pitchFamily="34" charset="0"/>
                  <a:ea typeface="ヒラギノ角ゴ Pro W3" pitchFamily="-128" charset="-128"/>
                  <a:cs typeface="+mn-cs"/>
                </a:rPr>
                <a:t>2</a:t>
              </a:r>
              <a:endParaRPr kumimoji="0" lang="en-US" altLang="zh-CN" sz="1600" b="0" i="0"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endParaRPr>
            </a:p>
          </p:txBody>
        </p:sp>
        <p:sp>
          <p:nvSpPr>
            <p:cNvPr id="55316" name="Text Box 16">
              <a:extLst>
                <a:ext uri="{FF2B5EF4-FFF2-40B4-BE49-F238E27FC236}">
                  <a16:creationId xmlns:a16="http://schemas.microsoft.com/office/drawing/2014/main" id="{68E77BDB-DB8D-4006-B064-77C58DB177BF}"/>
                </a:ext>
              </a:extLst>
            </p:cNvPr>
            <p:cNvSpPr txBox="1">
              <a:spLocks noChangeArrowheads="1"/>
            </p:cNvSpPr>
            <p:nvPr/>
          </p:nvSpPr>
          <p:spPr bwMode="auto">
            <a:xfrm>
              <a:off x="1392" y="3292"/>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600" b="0" i="1"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B</a:t>
              </a:r>
              <a:r>
                <a:rPr kumimoji="0" lang="en-US" altLang="zh-CN" sz="1600" b="0" i="0" u="none" strike="noStrike" kern="1200" cap="none" spc="0" normalizeH="0" baseline="-25000" noProof="0">
                  <a:ln>
                    <a:noFill/>
                  </a:ln>
                  <a:solidFill>
                    <a:srgbClr val="FF0000"/>
                  </a:solidFill>
                  <a:effectLst/>
                  <a:uLnTx/>
                  <a:uFillTx/>
                  <a:latin typeface="Arial" panose="020B0604020202020204" pitchFamily="34" charset="0"/>
                  <a:ea typeface="ヒラギノ角ゴ Pro W3" pitchFamily="-128" charset="-128"/>
                  <a:cs typeface="+mn-cs"/>
                </a:rPr>
                <a:t>3</a:t>
              </a:r>
              <a:endParaRPr kumimoji="0" lang="en-US" altLang="zh-CN" sz="1600" b="0" i="0"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endParaRPr>
            </a:p>
          </p:txBody>
        </p:sp>
        <p:sp>
          <p:nvSpPr>
            <p:cNvPr id="55317" name="Text Box 18">
              <a:extLst>
                <a:ext uri="{FF2B5EF4-FFF2-40B4-BE49-F238E27FC236}">
                  <a16:creationId xmlns:a16="http://schemas.microsoft.com/office/drawing/2014/main" id="{626B63DC-F666-440B-B224-DD46B3E44700}"/>
                </a:ext>
              </a:extLst>
            </p:cNvPr>
            <p:cNvSpPr txBox="1">
              <a:spLocks noChangeArrowheads="1"/>
            </p:cNvSpPr>
            <p:nvPr/>
          </p:nvSpPr>
          <p:spPr bwMode="auto">
            <a:xfrm>
              <a:off x="2112" y="1776"/>
              <a:ext cx="62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COMP</a:t>
              </a:r>
            </a:p>
          </p:txBody>
        </p:sp>
        <p:sp>
          <p:nvSpPr>
            <p:cNvPr id="55318" name="Text Box 19">
              <a:extLst>
                <a:ext uri="{FF2B5EF4-FFF2-40B4-BE49-F238E27FC236}">
                  <a16:creationId xmlns:a16="http://schemas.microsoft.com/office/drawing/2014/main" id="{A8D24BB4-D7E4-4AE8-959D-80D5989CE7D1}"/>
                </a:ext>
              </a:extLst>
            </p:cNvPr>
            <p:cNvSpPr txBox="1">
              <a:spLocks noChangeArrowheads="1"/>
            </p:cNvSpPr>
            <p:nvPr/>
          </p:nvSpPr>
          <p:spPr bwMode="auto">
            <a:xfrm>
              <a:off x="1920" y="2592"/>
              <a:ext cx="4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400" b="0" i="1"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A = B</a:t>
              </a:r>
            </a:p>
          </p:txBody>
        </p:sp>
        <p:sp>
          <p:nvSpPr>
            <p:cNvPr id="55319" name="Text Box 20">
              <a:extLst>
                <a:ext uri="{FF2B5EF4-FFF2-40B4-BE49-F238E27FC236}">
                  <a16:creationId xmlns:a16="http://schemas.microsoft.com/office/drawing/2014/main" id="{DEB54F30-C3E8-4EB2-8F84-EF315B76274C}"/>
                </a:ext>
              </a:extLst>
            </p:cNvPr>
            <p:cNvSpPr txBox="1">
              <a:spLocks noChangeArrowheads="1"/>
            </p:cNvSpPr>
            <p:nvPr/>
          </p:nvSpPr>
          <p:spPr bwMode="auto">
            <a:xfrm>
              <a:off x="1920" y="2755"/>
              <a:ext cx="4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400" b="0" i="1"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A &lt; B</a:t>
              </a:r>
            </a:p>
          </p:txBody>
        </p:sp>
        <p:sp>
          <p:nvSpPr>
            <p:cNvPr id="55320" name="Text Box 21">
              <a:extLst>
                <a:ext uri="{FF2B5EF4-FFF2-40B4-BE49-F238E27FC236}">
                  <a16:creationId xmlns:a16="http://schemas.microsoft.com/office/drawing/2014/main" id="{3C8C0298-F3A2-4307-A368-EE5A7EA609D7}"/>
                </a:ext>
              </a:extLst>
            </p:cNvPr>
            <p:cNvSpPr txBox="1">
              <a:spLocks noChangeArrowheads="1"/>
            </p:cNvSpPr>
            <p:nvPr/>
          </p:nvSpPr>
          <p:spPr bwMode="auto">
            <a:xfrm>
              <a:off x="1920" y="2448"/>
              <a:ext cx="4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400" b="0" i="1"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A &gt; B</a:t>
              </a:r>
            </a:p>
          </p:txBody>
        </p:sp>
        <p:sp>
          <p:nvSpPr>
            <p:cNvPr id="55321" name="Text Box 22">
              <a:extLst>
                <a:ext uri="{FF2B5EF4-FFF2-40B4-BE49-F238E27FC236}">
                  <a16:creationId xmlns:a16="http://schemas.microsoft.com/office/drawing/2014/main" id="{1AE68818-2B4A-42C5-9695-4EB904AE3793}"/>
                </a:ext>
              </a:extLst>
            </p:cNvPr>
            <p:cNvSpPr txBox="1">
              <a:spLocks noChangeArrowheads="1"/>
            </p:cNvSpPr>
            <p:nvPr/>
          </p:nvSpPr>
          <p:spPr bwMode="auto">
            <a:xfrm>
              <a:off x="2304" y="2592"/>
              <a:ext cx="4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400" b="0" i="1"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A = B</a:t>
              </a:r>
            </a:p>
          </p:txBody>
        </p:sp>
        <p:sp>
          <p:nvSpPr>
            <p:cNvPr id="55322" name="Text Box 23">
              <a:extLst>
                <a:ext uri="{FF2B5EF4-FFF2-40B4-BE49-F238E27FC236}">
                  <a16:creationId xmlns:a16="http://schemas.microsoft.com/office/drawing/2014/main" id="{F65313D1-4A88-43ED-81E2-FEFF3AF2A020}"/>
                </a:ext>
              </a:extLst>
            </p:cNvPr>
            <p:cNvSpPr txBox="1">
              <a:spLocks noChangeArrowheads="1"/>
            </p:cNvSpPr>
            <p:nvPr/>
          </p:nvSpPr>
          <p:spPr bwMode="auto">
            <a:xfrm>
              <a:off x="2304" y="2755"/>
              <a:ext cx="4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400" b="0" i="1"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A &lt; B</a:t>
              </a:r>
            </a:p>
          </p:txBody>
        </p:sp>
        <p:sp>
          <p:nvSpPr>
            <p:cNvPr id="55323" name="Text Box 24">
              <a:extLst>
                <a:ext uri="{FF2B5EF4-FFF2-40B4-BE49-F238E27FC236}">
                  <a16:creationId xmlns:a16="http://schemas.microsoft.com/office/drawing/2014/main" id="{FAAACDF2-EF0C-4CFF-976E-4EA1F55CE657}"/>
                </a:ext>
              </a:extLst>
            </p:cNvPr>
            <p:cNvSpPr txBox="1">
              <a:spLocks noChangeArrowheads="1"/>
            </p:cNvSpPr>
            <p:nvPr/>
          </p:nvSpPr>
          <p:spPr bwMode="auto">
            <a:xfrm>
              <a:off x="2304" y="2448"/>
              <a:ext cx="4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400" b="0" i="1"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A &gt; B</a:t>
              </a:r>
            </a:p>
          </p:txBody>
        </p:sp>
        <p:sp>
          <p:nvSpPr>
            <p:cNvPr id="55324" name="Text Box 25">
              <a:extLst>
                <a:ext uri="{FF2B5EF4-FFF2-40B4-BE49-F238E27FC236}">
                  <a16:creationId xmlns:a16="http://schemas.microsoft.com/office/drawing/2014/main" id="{27979E3F-7493-4B80-A616-7BB9EFC4E1E2}"/>
                </a:ext>
              </a:extLst>
            </p:cNvPr>
            <p:cNvSpPr txBox="1">
              <a:spLocks noChangeArrowheads="1"/>
            </p:cNvSpPr>
            <p:nvPr/>
          </p:nvSpPr>
          <p:spPr bwMode="auto">
            <a:xfrm>
              <a:off x="1920" y="1872"/>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0</a:t>
              </a:r>
            </a:p>
          </p:txBody>
        </p:sp>
        <p:sp>
          <p:nvSpPr>
            <p:cNvPr id="55325" name="Text Box 26">
              <a:extLst>
                <a:ext uri="{FF2B5EF4-FFF2-40B4-BE49-F238E27FC236}">
                  <a16:creationId xmlns:a16="http://schemas.microsoft.com/office/drawing/2014/main" id="{5228A6D2-B0B0-4EBA-B45C-EB4A10A17FB6}"/>
                </a:ext>
              </a:extLst>
            </p:cNvPr>
            <p:cNvSpPr txBox="1">
              <a:spLocks noChangeArrowheads="1"/>
            </p:cNvSpPr>
            <p:nvPr/>
          </p:nvSpPr>
          <p:spPr bwMode="auto">
            <a:xfrm>
              <a:off x="1920" y="2880"/>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0</a:t>
              </a:r>
            </a:p>
          </p:txBody>
        </p:sp>
        <p:sp>
          <p:nvSpPr>
            <p:cNvPr id="55326" name="Text Box 27">
              <a:extLst>
                <a:ext uri="{FF2B5EF4-FFF2-40B4-BE49-F238E27FC236}">
                  <a16:creationId xmlns:a16="http://schemas.microsoft.com/office/drawing/2014/main" id="{51642ABA-340E-41C5-8796-B04279B9996B}"/>
                </a:ext>
              </a:extLst>
            </p:cNvPr>
            <p:cNvSpPr txBox="1">
              <a:spLocks noChangeArrowheads="1"/>
            </p:cNvSpPr>
            <p:nvPr/>
          </p:nvSpPr>
          <p:spPr bwMode="auto">
            <a:xfrm>
              <a:off x="1920" y="3312"/>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3</a:t>
              </a:r>
            </a:p>
          </p:txBody>
        </p:sp>
        <p:sp>
          <p:nvSpPr>
            <p:cNvPr id="55327" name="Text Box 28">
              <a:extLst>
                <a:ext uri="{FF2B5EF4-FFF2-40B4-BE49-F238E27FC236}">
                  <a16:creationId xmlns:a16="http://schemas.microsoft.com/office/drawing/2014/main" id="{93A4FF84-E6FE-48F0-9D59-596DC1C75BF3}"/>
                </a:ext>
              </a:extLst>
            </p:cNvPr>
            <p:cNvSpPr txBox="1">
              <a:spLocks noChangeArrowheads="1"/>
            </p:cNvSpPr>
            <p:nvPr/>
          </p:nvSpPr>
          <p:spPr bwMode="auto">
            <a:xfrm>
              <a:off x="1920" y="2304"/>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3</a:t>
              </a:r>
            </a:p>
          </p:txBody>
        </p:sp>
        <p:sp>
          <p:nvSpPr>
            <p:cNvPr id="55328" name="Text Box 29">
              <a:extLst>
                <a:ext uri="{FF2B5EF4-FFF2-40B4-BE49-F238E27FC236}">
                  <a16:creationId xmlns:a16="http://schemas.microsoft.com/office/drawing/2014/main" id="{4137FB01-D4F4-4F44-A63B-615DC459CB2A}"/>
                </a:ext>
              </a:extLst>
            </p:cNvPr>
            <p:cNvSpPr txBox="1">
              <a:spLocks noChangeArrowheads="1"/>
            </p:cNvSpPr>
            <p:nvPr/>
          </p:nvSpPr>
          <p:spPr bwMode="auto">
            <a:xfrm>
              <a:off x="2160" y="2064"/>
              <a:ext cx="21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400" b="0" i="1"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A</a:t>
              </a:r>
            </a:p>
          </p:txBody>
        </p:sp>
        <p:sp>
          <p:nvSpPr>
            <p:cNvPr id="55329" name="Text Box 30">
              <a:extLst>
                <a:ext uri="{FF2B5EF4-FFF2-40B4-BE49-F238E27FC236}">
                  <a16:creationId xmlns:a16="http://schemas.microsoft.com/office/drawing/2014/main" id="{A7BA1CC0-DB90-45DA-B6CA-B52477987746}"/>
                </a:ext>
              </a:extLst>
            </p:cNvPr>
            <p:cNvSpPr txBox="1">
              <a:spLocks noChangeArrowheads="1"/>
            </p:cNvSpPr>
            <p:nvPr/>
          </p:nvSpPr>
          <p:spPr bwMode="auto">
            <a:xfrm>
              <a:off x="2160" y="2976"/>
              <a:ext cx="21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400" b="0" i="1"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A</a:t>
              </a:r>
            </a:p>
          </p:txBody>
        </p:sp>
        <p:sp>
          <p:nvSpPr>
            <p:cNvPr id="55330" name="Text Box 33">
              <a:extLst>
                <a:ext uri="{FF2B5EF4-FFF2-40B4-BE49-F238E27FC236}">
                  <a16:creationId xmlns:a16="http://schemas.microsoft.com/office/drawing/2014/main" id="{69116312-7089-4782-82D8-5D20B99A2A8C}"/>
                </a:ext>
              </a:extLst>
            </p:cNvPr>
            <p:cNvSpPr txBox="1">
              <a:spLocks noChangeArrowheads="1"/>
            </p:cNvSpPr>
            <p:nvPr/>
          </p:nvSpPr>
          <p:spPr bwMode="auto">
            <a:xfrm>
              <a:off x="2880" y="1900"/>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600" b="0" i="1"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A</a:t>
              </a:r>
              <a:r>
                <a:rPr kumimoji="0" lang="en-US" altLang="zh-CN" sz="1600" b="0" i="0" u="none" strike="noStrike" kern="1200" cap="none" spc="0" normalizeH="0" baseline="-25000" noProof="0">
                  <a:ln>
                    <a:noFill/>
                  </a:ln>
                  <a:solidFill>
                    <a:srgbClr val="FF0000"/>
                  </a:solidFill>
                  <a:effectLst/>
                  <a:uLnTx/>
                  <a:uFillTx/>
                  <a:latin typeface="Arial" panose="020B0604020202020204" pitchFamily="34" charset="0"/>
                  <a:ea typeface="ヒラギノ角ゴ Pro W3" pitchFamily="-128" charset="-128"/>
                  <a:cs typeface="+mn-cs"/>
                </a:rPr>
                <a:t>5</a:t>
              </a:r>
              <a:endParaRPr kumimoji="0" lang="en-US" altLang="zh-CN" sz="1600" b="0" i="0"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endParaRPr>
            </a:p>
          </p:txBody>
        </p:sp>
        <p:sp>
          <p:nvSpPr>
            <p:cNvPr id="55331" name="Text Box 34">
              <a:extLst>
                <a:ext uri="{FF2B5EF4-FFF2-40B4-BE49-F238E27FC236}">
                  <a16:creationId xmlns:a16="http://schemas.microsoft.com/office/drawing/2014/main" id="{EEB49844-5380-43AA-BF3B-0DD06F316B1A}"/>
                </a:ext>
              </a:extLst>
            </p:cNvPr>
            <p:cNvSpPr txBox="1">
              <a:spLocks noChangeArrowheads="1"/>
            </p:cNvSpPr>
            <p:nvPr/>
          </p:nvSpPr>
          <p:spPr bwMode="auto">
            <a:xfrm>
              <a:off x="2880" y="1756"/>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600" b="0" i="1"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A</a:t>
              </a:r>
              <a:r>
                <a:rPr kumimoji="0" lang="en-US" altLang="zh-CN" sz="1600" b="0" i="0" u="none" strike="noStrike" kern="1200" cap="none" spc="0" normalizeH="0" baseline="-25000" noProof="0">
                  <a:ln>
                    <a:noFill/>
                  </a:ln>
                  <a:solidFill>
                    <a:srgbClr val="FF0000"/>
                  </a:solidFill>
                  <a:effectLst/>
                  <a:uLnTx/>
                  <a:uFillTx/>
                  <a:latin typeface="Arial" panose="020B0604020202020204" pitchFamily="34" charset="0"/>
                  <a:ea typeface="ヒラギノ角ゴ Pro W3" pitchFamily="-128" charset="-128"/>
                  <a:cs typeface="+mn-cs"/>
                </a:rPr>
                <a:t>4</a:t>
              </a:r>
              <a:endParaRPr kumimoji="0" lang="en-US" altLang="zh-CN" sz="1600" b="0" i="0"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endParaRPr>
            </a:p>
          </p:txBody>
        </p:sp>
        <p:sp>
          <p:nvSpPr>
            <p:cNvPr id="55332" name="Text Box 35">
              <a:extLst>
                <a:ext uri="{FF2B5EF4-FFF2-40B4-BE49-F238E27FC236}">
                  <a16:creationId xmlns:a16="http://schemas.microsoft.com/office/drawing/2014/main" id="{30E7EEDC-1DF6-4948-97CF-B22BACC35C54}"/>
                </a:ext>
              </a:extLst>
            </p:cNvPr>
            <p:cNvSpPr txBox="1">
              <a:spLocks noChangeArrowheads="1"/>
            </p:cNvSpPr>
            <p:nvPr/>
          </p:nvSpPr>
          <p:spPr bwMode="auto">
            <a:xfrm>
              <a:off x="2880" y="2044"/>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600" b="0" i="1"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A</a:t>
              </a:r>
              <a:r>
                <a:rPr kumimoji="0" lang="en-US" altLang="zh-CN" sz="1600" b="0" i="0" u="none" strike="noStrike" kern="1200" cap="none" spc="0" normalizeH="0" baseline="-25000" noProof="0">
                  <a:ln>
                    <a:noFill/>
                  </a:ln>
                  <a:solidFill>
                    <a:srgbClr val="FF0000"/>
                  </a:solidFill>
                  <a:effectLst/>
                  <a:uLnTx/>
                  <a:uFillTx/>
                  <a:latin typeface="Arial" panose="020B0604020202020204" pitchFamily="34" charset="0"/>
                  <a:ea typeface="ヒラギノ角ゴ Pro W3" pitchFamily="-128" charset="-128"/>
                  <a:cs typeface="+mn-cs"/>
                </a:rPr>
                <a:t>6</a:t>
              </a:r>
              <a:endParaRPr kumimoji="0" lang="en-US" altLang="zh-CN" sz="1600" b="0" i="0"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endParaRPr>
            </a:p>
          </p:txBody>
        </p:sp>
        <p:sp>
          <p:nvSpPr>
            <p:cNvPr id="55333" name="Text Box 36">
              <a:extLst>
                <a:ext uri="{FF2B5EF4-FFF2-40B4-BE49-F238E27FC236}">
                  <a16:creationId xmlns:a16="http://schemas.microsoft.com/office/drawing/2014/main" id="{72D081B1-A3F2-4641-8E54-A274A16EBF89}"/>
                </a:ext>
              </a:extLst>
            </p:cNvPr>
            <p:cNvSpPr txBox="1">
              <a:spLocks noChangeArrowheads="1"/>
            </p:cNvSpPr>
            <p:nvPr/>
          </p:nvSpPr>
          <p:spPr bwMode="auto">
            <a:xfrm>
              <a:off x="2880" y="2188"/>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600" b="0" i="1"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A</a:t>
              </a:r>
              <a:r>
                <a:rPr kumimoji="0" lang="en-US" altLang="zh-CN" sz="1600" b="0" i="0" u="none" strike="noStrike" kern="1200" cap="none" spc="0" normalizeH="0" baseline="-25000" noProof="0">
                  <a:ln>
                    <a:noFill/>
                  </a:ln>
                  <a:solidFill>
                    <a:srgbClr val="FF0000"/>
                  </a:solidFill>
                  <a:effectLst/>
                  <a:uLnTx/>
                  <a:uFillTx/>
                  <a:latin typeface="Arial" panose="020B0604020202020204" pitchFamily="34" charset="0"/>
                  <a:ea typeface="ヒラギノ角ゴ Pro W3" pitchFamily="-128" charset="-128"/>
                  <a:cs typeface="+mn-cs"/>
                </a:rPr>
                <a:t>7</a:t>
              </a:r>
              <a:endParaRPr kumimoji="0" lang="en-US" altLang="zh-CN" sz="1600" b="0" i="0"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endParaRPr>
            </a:p>
          </p:txBody>
        </p:sp>
        <p:sp>
          <p:nvSpPr>
            <p:cNvPr id="55334" name="Text Box 37">
              <a:extLst>
                <a:ext uri="{FF2B5EF4-FFF2-40B4-BE49-F238E27FC236}">
                  <a16:creationId xmlns:a16="http://schemas.microsoft.com/office/drawing/2014/main" id="{4BD42274-8432-40F1-B1F8-A34AF22C7525}"/>
                </a:ext>
              </a:extLst>
            </p:cNvPr>
            <p:cNvSpPr txBox="1">
              <a:spLocks noChangeArrowheads="1"/>
            </p:cNvSpPr>
            <p:nvPr/>
          </p:nvSpPr>
          <p:spPr bwMode="auto">
            <a:xfrm>
              <a:off x="2880" y="3004"/>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600" b="0" i="1"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B</a:t>
              </a:r>
              <a:r>
                <a:rPr kumimoji="0" lang="en-US" altLang="zh-CN" sz="1600" b="0" i="0" u="none" strike="noStrike" kern="1200" cap="none" spc="0" normalizeH="0" baseline="-25000" noProof="0">
                  <a:ln>
                    <a:noFill/>
                  </a:ln>
                  <a:solidFill>
                    <a:srgbClr val="FF0000"/>
                  </a:solidFill>
                  <a:effectLst/>
                  <a:uLnTx/>
                  <a:uFillTx/>
                  <a:latin typeface="Arial" panose="020B0604020202020204" pitchFamily="34" charset="0"/>
                  <a:ea typeface="ヒラギノ角ゴ Pro W3" pitchFamily="-128" charset="-128"/>
                  <a:cs typeface="+mn-cs"/>
                </a:rPr>
                <a:t>5</a:t>
              </a:r>
              <a:endParaRPr kumimoji="0" lang="en-US" altLang="zh-CN" sz="1600" b="0" i="0"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endParaRPr>
            </a:p>
          </p:txBody>
        </p:sp>
        <p:sp>
          <p:nvSpPr>
            <p:cNvPr id="55335" name="Text Box 38">
              <a:extLst>
                <a:ext uri="{FF2B5EF4-FFF2-40B4-BE49-F238E27FC236}">
                  <a16:creationId xmlns:a16="http://schemas.microsoft.com/office/drawing/2014/main" id="{2BA110F3-4BE3-406F-9568-FAD42F9DDEB3}"/>
                </a:ext>
              </a:extLst>
            </p:cNvPr>
            <p:cNvSpPr txBox="1">
              <a:spLocks noChangeArrowheads="1"/>
            </p:cNvSpPr>
            <p:nvPr/>
          </p:nvSpPr>
          <p:spPr bwMode="auto">
            <a:xfrm>
              <a:off x="2880" y="2840"/>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600" b="0" i="1"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B</a:t>
              </a:r>
              <a:r>
                <a:rPr kumimoji="0" lang="en-US" altLang="zh-CN" sz="1600" b="0" i="0" u="none" strike="noStrike" kern="1200" cap="none" spc="0" normalizeH="0" baseline="-25000" noProof="0">
                  <a:ln>
                    <a:noFill/>
                  </a:ln>
                  <a:solidFill>
                    <a:srgbClr val="FF0000"/>
                  </a:solidFill>
                  <a:effectLst/>
                  <a:uLnTx/>
                  <a:uFillTx/>
                  <a:latin typeface="Arial" panose="020B0604020202020204" pitchFamily="34" charset="0"/>
                  <a:ea typeface="ヒラギノ角ゴ Pro W3" pitchFamily="-128" charset="-128"/>
                  <a:cs typeface="+mn-cs"/>
                </a:rPr>
                <a:t>4</a:t>
              </a:r>
              <a:endParaRPr kumimoji="0" lang="en-US" altLang="zh-CN" sz="1600" b="0" i="0"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endParaRPr>
            </a:p>
          </p:txBody>
        </p:sp>
        <p:sp>
          <p:nvSpPr>
            <p:cNvPr id="55336" name="Text Box 39">
              <a:extLst>
                <a:ext uri="{FF2B5EF4-FFF2-40B4-BE49-F238E27FC236}">
                  <a16:creationId xmlns:a16="http://schemas.microsoft.com/office/drawing/2014/main" id="{EE30971F-E3AF-4C5F-A670-F6752CEB4FCB}"/>
                </a:ext>
              </a:extLst>
            </p:cNvPr>
            <p:cNvSpPr txBox="1">
              <a:spLocks noChangeArrowheads="1"/>
            </p:cNvSpPr>
            <p:nvPr/>
          </p:nvSpPr>
          <p:spPr bwMode="auto">
            <a:xfrm>
              <a:off x="2880" y="3168"/>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600" b="0" i="1"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B</a:t>
              </a:r>
              <a:r>
                <a:rPr kumimoji="0" lang="en-US" altLang="zh-CN" sz="1600" b="0" i="0" u="none" strike="noStrike" kern="1200" cap="none" spc="0" normalizeH="0" baseline="-25000" noProof="0">
                  <a:ln>
                    <a:noFill/>
                  </a:ln>
                  <a:solidFill>
                    <a:srgbClr val="FF0000"/>
                  </a:solidFill>
                  <a:effectLst/>
                  <a:uLnTx/>
                  <a:uFillTx/>
                  <a:latin typeface="Arial" panose="020B0604020202020204" pitchFamily="34" charset="0"/>
                  <a:ea typeface="ヒラギノ角ゴ Pro W3" pitchFamily="-128" charset="-128"/>
                  <a:cs typeface="+mn-cs"/>
                </a:rPr>
                <a:t>6</a:t>
              </a:r>
              <a:endParaRPr kumimoji="0" lang="en-US" altLang="zh-CN" sz="1600" b="0" i="0"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endParaRPr>
            </a:p>
          </p:txBody>
        </p:sp>
        <p:sp>
          <p:nvSpPr>
            <p:cNvPr id="55337" name="Text Box 40">
              <a:extLst>
                <a:ext uri="{FF2B5EF4-FFF2-40B4-BE49-F238E27FC236}">
                  <a16:creationId xmlns:a16="http://schemas.microsoft.com/office/drawing/2014/main" id="{C436EDA5-829B-4BEA-A1D8-188A154ED3EB}"/>
                </a:ext>
              </a:extLst>
            </p:cNvPr>
            <p:cNvSpPr txBox="1">
              <a:spLocks noChangeArrowheads="1"/>
            </p:cNvSpPr>
            <p:nvPr/>
          </p:nvSpPr>
          <p:spPr bwMode="auto">
            <a:xfrm>
              <a:off x="2880" y="3312"/>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600" b="0" i="1"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B</a:t>
              </a:r>
              <a:r>
                <a:rPr kumimoji="0" lang="en-US" altLang="zh-CN" sz="1600" b="0" i="0" u="none" strike="noStrike" kern="1200" cap="none" spc="0" normalizeH="0" baseline="-25000" noProof="0">
                  <a:ln>
                    <a:noFill/>
                  </a:ln>
                  <a:solidFill>
                    <a:srgbClr val="FF0000"/>
                  </a:solidFill>
                  <a:effectLst/>
                  <a:uLnTx/>
                  <a:uFillTx/>
                  <a:latin typeface="Arial" panose="020B0604020202020204" pitchFamily="34" charset="0"/>
                  <a:ea typeface="ヒラギノ角ゴ Pro W3" pitchFamily="-128" charset="-128"/>
                  <a:cs typeface="+mn-cs"/>
                </a:rPr>
                <a:t>7</a:t>
              </a:r>
              <a:endParaRPr kumimoji="0" lang="en-US" altLang="zh-CN" sz="1600" b="0" i="0"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endParaRPr>
            </a:p>
          </p:txBody>
        </p:sp>
        <p:sp>
          <p:nvSpPr>
            <p:cNvPr id="55338" name="Text Box 41">
              <a:extLst>
                <a:ext uri="{FF2B5EF4-FFF2-40B4-BE49-F238E27FC236}">
                  <a16:creationId xmlns:a16="http://schemas.microsoft.com/office/drawing/2014/main" id="{35B561CA-A3D2-477C-9929-D36468AC7CC3}"/>
                </a:ext>
              </a:extLst>
            </p:cNvPr>
            <p:cNvSpPr txBox="1">
              <a:spLocks noChangeArrowheads="1"/>
            </p:cNvSpPr>
            <p:nvPr/>
          </p:nvSpPr>
          <p:spPr bwMode="auto">
            <a:xfrm>
              <a:off x="1008" y="2544"/>
              <a:ext cx="52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0" u="none" strike="noStrike" kern="1200" cap="none" spc="0" normalizeH="0" baseline="0" noProof="0">
                  <a:ln>
                    <a:noFill/>
                  </a:ln>
                  <a:solidFill>
                    <a:srgbClr val="FF0000"/>
                  </a:solidFill>
                  <a:effectLst/>
                  <a:uLnTx/>
                  <a:uFillTx/>
                  <a:latin typeface="Times New Roman" panose="02020603050405020304" pitchFamily="18" charset="0"/>
                  <a:ea typeface="ヒラギノ角ゴ Pro W3" pitchFamily="-128" charset="-128"/>
                  <a:cs typeface="+mn-cs"/>
                </a:rPr>
                <a:t>+5.0 V</a:t>
              </a:r>
            </a:p>
          </p:txBody>
        </p:sp>
        <p:sp>
          <p:nvSpPr>
            <p:cNvPr id="55339" name="Text Box 42">
              <a:extLst>
                <a:ext uri="{FF2B5EF4-FFF2-40B4-BE49-F238E27FC236}">
                  <a16:creationId xmlns:a16="http://schemas.microsoft.com/office/drawing/2014/main" id="{E2140318-0454-4A08-BBEE-ADFDDBB38371}"/>
                </a:ext>
              </a:extLst>
            </p:cNvPr>
            <p:cNvSpPr txBox="1">
              <a:spLocks noChangeArrowheads="1"/>
            </p:cNvSpPr>
            <p:nvPr/>
          </p:nvSpPr>
          <p:spPr bwMode="auto">
            <a:xfrm>
              <a:off x="3648" y="1776"/>
              <a:ext cx="62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COMP</a:t>
              </a:r>
            </a:p>
          </p:txBody>
        </p:sp>
        <p:sp>
          <p:nvSpPr>
            <p:cNvPr id="55340" name="Text Box 43">
              <a:extLst>
                <a:ext uri="{FF2B5EF4-FFF2-40B4-BE49-F238E27FC236}">
                  <a16:creationId xmlns:a16="http://schemas.microsoft.com/office/drawing/2014/main" id="{9D511974-9DA4-4E3B-B4A4-02D854715777}"/>
                </a:ext>
              </a:extLst>
            </p:cNvPr>
            <p:cNvSpPr txBox="1">
              <a:spLocks noChangeArrowheads="1"/>
            </p:cNvSpPr>
            <p:nvPr/>
          </p:nvSpPr>
          <p:spPr bwMode="auto">
            <a:xfrm>
              <a:off x="3456" y="2592"/>
              <a:ext cx="4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400" b="0" i="1"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A = B</a:t>
              </a:r>
            </a:p>
          </p:txBody>
        </p:sp>
        <p:sp>
          <p:nvSpPr>
            <p:cNvPr id="55341" name="Text Box 44">
              <a:extLst>
                <a:ext uri="{FF2B5EF4-FFF2-40B4-BE49-F238E27FC236}">
                  <a16:creationId xmlns:a16="http://schemas.microsoft.com/office/drawing/2014/main" id="{4F3F5FB6-E0D6-4948-AF99-97B505F48A51}"/>
                </a:ext>
              </a:extLst>
            </p:cNvPr>
            <p:cNvSpPr txBox="1">
              <a:spLocks noChangeArrowheads="1"/>
            </p:cNvSpPr>
            <p:nvPr/>
          </p:nvSpPr>
          <p:spPr bwMode="auto">
            <a:xfrm>
              <a:off x="3456" y="2755"/>
              <a:ext cx="4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400" b="0" i="1"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A &lt; B</a:t>
              </a:r>
            </a:p>
          </p:txBody>
        </p:sp>
        <p:sp>
          <p:nvSpPr>
            <p:cNvPr id="55342" name="Text Box 45">
              <a:extLst>
                <a:ext uri="{FF2B5EF4-FFF2-40B4-BE49-F238E27FC236}">
                  <a16:creationId xmlns:a16="http://schemas.microsoft.com/office/drawing/2014/main" id="{90159230-3DAF-46B2-A321-C8A83D213E23}"/>
                </a:ext>
              </a:extLst>
            </p:cNvPr>
            <p:cNvSpPr txBox="1">
              <a:spLocks noChangeArrowheads="1"/>
            </p:cNvSpPr>
            <p:nvPr/>
          </p:nvSpPr>
          <p:spPr bwMode="auto">
            <a:xfrm>
              <a:off x="3456" y="2448"/>
              <a:ext cx="4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400" b="0" i="1"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A &gt; B</a:t>
              </a:r>
            </a:p>
          </p:txBody>
        </p:sp>
        <p:sp>
          <p:nvSpPr>
            <p:cNvPr id="55343" name="Text Box 46">
              <a:extLst>
                <a:ext uri="{FF2B5EF4-FFF2-40B4-BE49-F238E27FC236}">
                  <a16:creationId xmlns:a16="http://schemas.microsoft.com/office/drawing/2014/main" id="{A14290A5-D24D-46D6-83A0-E5EF722FC606}"/>
                </a:ext>
              </a:extLst>
            </p:cNvPr>
            <p:cNvSpPr txBox="1">
              <a:spLocks noChangeArrowheads="1"/>
            </p:cNvSpPr>
            <p:nvPr/>
          </p:nvSpPr>
          <p:spPr bwMode="auto">
            <a:xfrm>
              <a:off x="3840" y="2592"/>
              <a:ext cx="4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400" b="0" i="1"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A = B</a:t>
              </a:r>
            </a:p>
          </p:txBody>
        </p:sp>
        <p:sp>
          <p:nvSpPr>
            <p:cNvPr id="55344" name="Text Box 47">
              <a:extLst>
                <a:ext uri="{FF2B5EF4-FFF2-40B4-BE49-F238E27FC236}">
                  <a16:creationId xmlns:a16="http://schemas.microsoft.com/office/drawing/2014/main" id="{B2CC6C3A-43F9-4E2D-AE0A-9D456D439A38}"/>
                </a:ext>
              </a:extLst>
            </p:cNvPr>
            <p:cNvSpPr txBox="1">
              <a:spLocks noChangeArrowheads="1"/>
            </p:cNvSpPr>
            <p:nvPr/>
          </p:nvSpPr>
          <p:spPr bwMode="auto">
            <a:xfrm>
              <a:off x="3840" y="2755"/>
              <a:ext cx="4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400" b="0" i="1"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A &lt; B</a:t>
              </a:r>
            </a:p>
          </p:txBody>
        </p:sp>
        <p:sp>
          <p:nvSpPr>
            <p:cNvPr id="55345" name="Text Box 48">
              <a:extLst>
                <a:ext uri="{FF2B5EF4-FFF2-40B4-BE49-F238E27FC236}">
                  <a16:creationId xmlns:a16="http://schemas.microsoft.com/office/drawing/2014/main" id="{FEEE7B2B-AFF4-4873-988C-AAE6F87362CB}"/>
                </a:ext>
              </a:extLst>
            </p:cNvPr>
            <p:cNvSpPr txBox="1">
              <a:spLocks noChangeArrowheads="1"/>
            </p:cNvSpPr>
            <p:nvPr/>
          </p:nvSpPr>
          <p:spPr bwMode="auto">
            <a:xfrm>
              <a:off x="3840" y="2448"/>
              <a:ext cx="4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400" b="0" i="1"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A &gt; B</a:t>
              </a:r>
            </a:p>
          </p:txBody>
        </p:sp>
        <p:sp>
          <p:nvSpPr>
            <p:cNvPr id="55346" name="Text Box 49">
              <a:extLst>
                <a:ext uri="{FF2B5EF4-FFF2-40B4-BE49-F238E27FC236}">
                  <a16:creationId xmlns:a16="http://schemas.microsoft.com/office/drawing/2014/main" id="{52C00604-E835-489B-A6B0-C2056FD4B409}"/>
                </a:ext>
              </a:extLst>
            </p:cNvPr>
            <p:cNvSpPr txBox="1">
              <a:spLocks noChangeArrowheads="1"/>
            </p:cNvSpPr>
            <p:nvPr/>
          </p:nvSpPr>
          <p:spPr bwMode="auto">
            <a:xfrm>
              <a:off x="3456" y="1872"/>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0</a:t>
              </a:r>
            </a:p>
          </p:txBody>
        </p:sp>
        <p:sp>
          <p:nvSpPr>
            <p:cNvPr id="55347" name="Text Box 50">
              <a:extLst>
                <a:ext uri="{FF2B5EF4-FFF2-40B4-BE49-F238E27FC236}">
                  <a16:creationId xmlns:a16="http://schemas.microsoft.com/office/drawing/2014/main" id="{97AC504A-4B8F-44B8-8CB5-D0C97328B67A}"/>
                </a:ext>
              </a:extLst>
            </p:cNvPr>
            <p:cNvSpPr txBox="1">
              <a:spLocks noChangeArrowheads="1"/>
            </p:cNvSpPr>
            <p:nvPr/>
          </p:nvSpPr>
          <p:spPr bwMode="auto">
            <a:xfrm>
              <a:off x="3456" y="2880"/>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0</a:t>
              </a:r>
            </a:p>
          </p:txBody>
        </p:sp>
        <p:sp>
          <p:nvSpPr>
            <p:cNvPr id="55348" name="Text Box 51">
              <a:extLst>
                <a:ext uri="{FF2B5EF4-FFF2-40B4-BE49-F238E27FC236}">
                  <a16:creationId xmlns:a16="http://schemas.microsoft.com/office/drawing/2014/main" id="{E5AA073C-EBCA-438A-BF15-BCF2151E54AC}"/>
                </a:ext>
              </a:extLst>
            </p:cNvPr>
            <p:cNvSpPr txBox="1">
              <a:spLocks noChangeArrowheads="1"/>
            </p:cNvSpPr>
            <p:nvPr/>
          </p:nvSpPr>
          <p:spPr bwMode="auto">
            <a:xfrm>
              <a:off x="3456" y="3312"/>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3</a:t>
              </a:r>
            </a:p>
          </p:txBody>
        </p:sp>
        <p:sp>
          <p:nvSpPr>
            <p:cNvPr id="55349" name="Text Box 52">
              <a:extLst>
                <a:ext uri="{FF2B5EF4-FFF2-40B4-BE49-F238E27FC236}">
                  <a16:creationId xmlns:a16="http://schemas.microsoft.com/office/drawing/2014/main" id="{416724AF-312A-4E2D-9896-8292B5153FD8}"/>
                </a:ext>
              </a:extLst>
            </p:cNvPr>
            <p:cNvSpPr txBox="1">
              <a:spLocks noChangeArrowheads="1"/>
            </p:cNvSpPr>
            <p:nvPr/>
          </p:nvSpPr>
          <p:spPr bwMode="auto">
            <a:xfrm>
              <a:off x="3456" y="2304"/>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3</a:t>
              </a:r>
            </a:p>
          </p:txBody>
        </p:sp>
        <p:sp>
          <p:nvSpPr>
            <p:cNvPr id="55350" name="Text Box 53">
              <a:extLst>
                <a:ext uri="{FF2B5EF4-FFF2-40B4-BE49-F238E27FC236}">
                  <a16:creationId xmlns:a16="http://schemas.microsoft.com/office/drawing/2014/main" id="{79EC54CE-793A-4698-B7AE-DBECB509415F}"/>
                </a:ext>
              </a:extLst>
            </p:cNvPr>
            <p:cNvSpPr txBox="1">
              <a:spLocks noChangeArrowheads="1"/>
            </p:cNvSpPr>
            <p:nvPr/>
          </p:nvSpPr>
          <p:spPr bwMode="auto">
            <a:xfrm>
              <a:off x="3696" y="2064"/>
              <a:ext cx="21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400" b="0" i="1"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A</a:t>
              </a:r>
            </a:p>
          </p:txBody>
        </p:sp>
        <p:sp>
          <p:nvSpPr>
            <p:cNvPr id="55351" name="Text Box 54">
              <a:extLst>
                <a:ext uri="{FF2B5EF4-FFF2-40B4-BE49-F238E27FC236}">
                  <a16:creationId xmlns:a16="http://schemas.microsoft.com/office/drawing/2014/main" id="{69B7587F-D6CA-4A4D-AB70-439168A8794B}"/>
                </a:ext>
              </a:extLst>
            </p:cNvPr>
            <p:cNvSpPr txBox="1">
              <a:spLocks noChangeArrowheads="1"/>
            </p:cNvSpPr>
            <p:nvPr/>
          </p:nvSpPr>
          <p:spPr bwMode="auto">
            <a:xfrm>
              <a:off x="3696" y="2976"/>
              <a:ext cx="21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400" b="0" i="1"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A</a:t>
              </a:r>
            </a:p>
          </p:txBody>
        </p:sp>
        <p:sp>
          <p:nvSpPr>
            <p:cNvPr id="55352" name="Text Box 55">
              <a:extLst>
                <a:ext uri="{FF2B5EF4-FFF2-40B4-BE49-F238E27FC236}">
                  <a16:creationId xmlns:a16="http://schemas.microsoft.com/office/drawing/2014/main" id="{1E25F122-F449-4B91-90DE-174BC76C388E}"/>
                </a:ext>
              </a:extLst>
            </p:cNvPr>
            <p:cNvSpPr txBox="1">
              <a:spLocks noChangeArrowheads="1"/>
            </p:cNvSpPr>
            <p:nvPr/>
          </p:nvSpPr>
          <p:spPr bwMode="auto">
            <a:xfrm>
              <a:off x="1392" y="1536"/>
              <a:ext cx="5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LSBs</a:t>
              </a:r>
            </a:p>
          </p:txBody>
        </p:sp>
        <p:sp>
          <p:nvSpPr>
            <p:cNvPr id="55353" name="Text Box 56">
              <a:extLst>
                <a:ext uri="{FF2B5EF4-FFF2-40B4-BE49-F238E27FC236}">
                  <a16:creationId xmlns:a16="http://schemas.microsoft.com/office/drawing/2014/main" id="{0A39F5C1-772F-48E4-9E0B-7A2766AC091D}"/>
                </a:ext>
              </a:extLst>
            </p:cNvPr>
            <p:cNvSpPr txBox="1">
              <a:spLocks noChangeArrowheads="1"/>
            </p:cNvSpPr>
            <p:nvPr/>
          </p:nvSpPr>
          <p:spPr bwMode="auto">
            <a:xfrm>
              <a:off x="2880" y="1536"/>
              <a:ext cx="5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MSBs</a:t>
              </a:r>
            </a:p>
          </p:txBody>
        </p:sp>
      </p:grpSp>
      <p:sp>
        <p:nvSpPr>
          <p:cNvPr id="52" name="Rectangle 7">
            <a:extLst>
              <a:ext uri="{FF2B5EF4-FFF2-40B4-BE49-F238E27FC236}">
                <a16:creationId xmlns:a16="http://schemas.microsoft.com/office/drawing/2014/main" id="{455A5393-ED70-43E7-83F0-02BC23774BCD}"/>
              </a:ext>
            </a:extLst>
          </p:cNvPr>
          <p:cNvSpPr>
            <a:spLocks noChangeArrowheads="1"/>
          </p:cNvSpPr>
          <p:nvPr/>
        </p:nvSpPr>
        <p:spPr bwMode="auto">
          <a:xfrm>
            <a:off x="2286000" y="2362200"/>
            <a:ext cx="457200" cy="1524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Times New Roman" panose="02020603050405020304" pitchFamily="18" charset="0"/>
              <a:cs typeface="+mn-cs"/>
            </a:endParaRPr>
          </a:p>
        </p:txBody>
      </p:sp>
      <p:sp>
        <p:nvSpPr>
          <p:cNvPr id="53" name="Rectangle 7">
            <a:extLst>
              <a:ext uri="{FF2B5EF4-FFF2-40B4-BE49-F238E27FC236}">
                <a16:creationId xmlns:a16="http://schemas.microsoft.com/office/drawing/2014/main" id="{88215264-CAC6-4866-8119-9655C9913892}"/>
              </a:ext>
            </a:extLst>
          </p:cNvPr>
          <p:cNvSpPr>
            <a:spLocks noChangeArrowheads="1"/>
          </p:cNvSpPr>
          <p:nvPr/>
        </p:nvSpPr>
        <p:spPr bwMode="auto">
          <a:xfrm>
            <a:off x="2209800" y="4495800"/>
            <a:ext cx="457200" cy="1524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Times New Roman" panose="02020603050405020304" pitchFamily="18" charset="0"/>
              <a:cs typeface="+mn-cs"/>
            </a:endParaRPr>
          </a:p>
        </p:txBody>
      </p:sp>
      <p:sp>
        <p:nvSpPr>
          <p:cNvPr id="54" name="Rectangle 7">
            <a:extLst>
              <a:ext uri="{FF2B5EF4-FFF2-40B4-BE49-F238E27FC236}">
                <a16:creationId xmlns:a16="http://schemas.microsoft.com/office/drawing/2014/main" id="{98DD22D6-B39A-451B-9D33-79C9E451CD1E}"/>
              </a:ext>
            </a:extLst>
          </p:cNvPr>
          <p:cNvSpPr>
            <a:spLocks noChangeArrowheads="1"/>
          </p:cNvSpPr>
          <p:nvPr/>
        </p:nvSpPr>
        <p:spPr bwMode="auto">
          <a:xfrm>
            <a:off x="4648200" y="4572000"/>
            <a:ext cx="457200" cy="1524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Times New Roman" panose="02020603050405020304" pitchFamily="18" charset="0"/>
              <a:cs typeface="+mn-cs"/>
            </a:endParaRPr>
          </a:p>
        </p:txBody>
      </p:sp>
      <p:sp>
        <p:nvSpPr>
          <p:cNvPr id="55" name="Rectangle 7">
            <a:extLst>
              <a:ext uri="{FF2B5EF4-FFF2-40B4-BE49-F238E27FC236}">
                <a16:creationId xmlns:a16="http://schemas.microsoft.com/office/drawing/2014/main" id="{6414BEAA-A38D-4063-8F78-5E5B8A853314}"/>
              </a:ext>
            </a:extLst>
          </p:cNvPr>
          <p:cNvSpPr>
            <a:spLocks noChangeArrowheads="1"/>
          </p:cNvSpPr>
          <p:nvPr/>
        </p:nvSpPr>
        <p:spPr bwMode="auto">
          <a:xfrm>
            <a:off x="4648200" y="2362200"/>
            <a:ext cx="457200" cy="1524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Times New Roman" panose="02020603050405020304" pitchFamily="18" charset="0"/>
              <a:cs typeface="+mn-cs"/>
            </a:endParaRPr>
          </a:p>
        </p:txBody>
      </p:sp>
      <p:sp>
        <p:nvSpPr>
          <p:cNvPr id="56" name="Rectangle 7">
            <a:extLst>
              <a:ext uri="{FF2B5EF4-FFF2-40B4-BE49-F238E27FC236}">
                <a16:creationId xmlns:a16="http://schemas.microsoft.com/office/drawing/2014/main" id="{0BAC8194-A542-4F39-B326-758C8BD9A7E3}"/>
              </a:ext>
            </a:extLst>
          </p:cNvPr>
          <p:cNvSpPr>
            <a:spLocks noChangeArrowheads="1"/>
          </p:cNvSpPr>
          <p:nvPr/>
        </p:nvSpPr>
        <p:spPr bwMode="auto">
          <a:xfrm>
            <a:off x="4648200" y="3352800"/>
            <a:ext cx="457200" cy="1524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Times New Roman" panose="02020603050405020304" pitchFamily="18" charset="0"/>
              <a:cs typeface="+mn-cs"/>
            </a:endParaRPr>
          </a:p>
        </p:txBody>
      </p:sp>
      <p:sp>
        <p:nvSpPr>
          <p:cNvPr id="57" name="Rectangle 7">
            <a:extLst>
              <a:ext uri="{FF2B5EF4-FFF2-40B4-BE49-F238E27FC236}">
                <a16:creationId xmlns:a16="http://schemas.microsoft.com/office/drawing/2014/main" id="{B873D7D6-4389-4645-8C42-5A64D0B16398}"/>
              </a:ext>
            </a:extLst>
          </p:cNvPr>
          <p:cNvSpPr>
            <a:spLocks noChangeArrowheads="1"/>
          </p:cNvSpPr>
          <p:nvPr/>
        </p:nvSpPr>
        <p:spPr bwMode="auto">
          <a:xfrm>
            <a:off x="1524000" y="3886200"/>
            <a:ext cx="1371600" cy="685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Times New Roman" panose="02020603050405020304"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56"/>
                                        </p:tgtEl>
                                      </p:cBhvr>
                                    </p:animEffect>
                                    <p:set>
                                      <p:cBhvr>
                                        <p:cTn id="7" dur="1" fill="hold">
                                          <p:stCondLst>
                                            <p:cond delay="499"/>
                                          </p:stCondLst>
                                        </p:cTn>
                                        <p:tgtEl>
                                          <p:spTgt spid="56"/>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52"/>
                                        </p:tgtEl>
                                      </p:cBhvr>
                                    </p:animEffect>
                                    <p:set>
                                      <p:cBhvr>
                                        <p:cTn id="12" dur="1" fill="hold">
                                          <p:stCondLst>
                                            <p:cond delay="499"/>
                                          </p:stCondLst>
                                        </p:cTn>
                                        <p:tgtEl>
                                          <p:spTgt spid="52"/>
                                        </p:tgtEl>
                                        <p:attrNameLst>
                                          <p:attrName>style.visibility</p:attrName>
                                        </p:attrNameLst>
                                      </p:cBhvr>
                                      <p:to>
                                        <p:strVal val="hidden"/>
                                      </p:to>
                                    </p:set>
                                  </p:childTnLst>
                                </p:cTn>
                              </p:par>
                              <p:par>
                                <p:cTn id="13" presetID="5" presetClass="exit" presetSubtype="10" fill="hold" grpId="0" nodeType="withEffect">
                                  <p:stCondLst>
                                    <p:cond delay="0"/>
                                  </p:stCondLst>
                                  <p:childTnLst>
                                    <p:animEffect transition="out" filter="checkerboard(across)">
                                      <p:cBhvr>
                                        <p:cTn id="14" dur="500"/>
                                        <p:tgtEl>
                                          <p:spTgt spid="53"/>
                                        </p:tgtEl>
                                      </p:cBhvr>
                                    </p:animEffect>
                                    <p:set>
                                      <p:cBhvr>
                                        <p:cTn id="15" dur="1" fill="hold">
                                          <p:stCondLst>
                                            <p:cond delay="499"/>
                                          </p:stCondLst>
                                        </p:cTn>
                                        <p:tgtEl>
                                          <p:spTgt spid="53"/>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xit" presetSubtype="10" fill="hold" grpId="0" nodeType="clickEffect">
                                  <p:stCondLst>
                                    <p:cond delay="0"/>
                                  </p:stCondLst>
                                  <p:childTnLst>
                                    <p:animEffect transition="out" filter="checkerboard(across)">
                                      <p:cBhvr>
                                        <p:cTn id="19" dur="500"/>
                                        <p:tgtEl>
                                          <p:spTgt spid="54"/>
                                        </p:tgtEl>
                                      </p:cBhvr>
                                    </p:animEffect>
                                    <p:set>
                                      <p:cBhvr>
                                        <p:cTn id="20" dur="1" fill="hold">
                                          <p:stCondLst>
                                            <p:cond delay="499"/>
                                          </p:stCondLst>
                                        </p:cTn>
                                        <p:tgtEl>
                                          <p:spTgt spid="54"/>
                                        </p:tgtEl>
                                        <p:attrNameLst>
                                          <p:attrName>style.visibility</p:attrName>
                                        </p:attrNameLst>
                                      </p:cBhvr>
                                      <p:to>
                                        <p:strVal val="hidden"/>
                                      </p:to>
                                    </p:set>
                                  </p:childTnLst>
                                </p:cTn>
                              </p:par>
                              <p:par>
                                <p:cTn id="21" presetID="5" presetClass="exit" presetSubtype="10" fill="hold" grpId="0" nodeType="withEffect">
                                  <p:stCondLst>
                                    <p:cond delay="0"/>
                                  </p:stCondLst>
                                  <p:childTnLst>
                                    <p:animEffect transition="out" filter="checkerboard(across)">
                                      <p:cBhvr>
                                        <p:cTn id="22" dur="500"/>
                                        <p:tgtEl>
                                          <p:spTgt spid="55"/>
                                        </p:tgtEl>
                                      </p:cBhvr>
                                    </p:animEffect>
                                    <p:set>
                                      <p:cBhvr>
                                        <p:cTn id="23" dur="1" fill="hold">
                                          <p:stCondLst>
                                            <p:cond delay="499"/>
                                          </p:stCondLst>
                                        </p:cTn>
                                        <p:tgtEl>
                                          <p:spTgt spid="55"/>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xit" presetSubtype="10" fill="hold" grpId="0" nodeType="clickEffect">
                                  <p:stCondLst>
                                    <p:cond delay="0"/>
                                  </p:stCondLst>
                                  <p:childTnLst>
                                    <p:animEffect transition="out" filter="checkerboard(across)">
                                      <p:cBhvr>
                                        <p:cTn id="27" dur="500"/>
                                        <p:tgtEl>
                                          <p:spTgt spid="57"/>
                                        </p:tgtEl>
                                      </p:cBhvr>
                                    </p:animEffect>
                                    <p:set>
                                      <p:cBhvr>
                                        <p:cTn id="28" dur="1" fill="hold">
                                          <p:stCondLst>
                                            <p:cond delay="499"/>
                                          </p:stCondLst>
                                        </p:cTn>
                                        <p:tgtEl>
                                          <p:spTgt spid="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56" grpId="0" animBg="1"/>
      <p:bldP spid="57"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4">
            <a:extLst>
              <a:ext uri="{FF2B5EF4-FFF2-40B4-BE49-F238E27FC236}">
                <a16:creationId xmlns:a16="http://schemas.microsoft.com/office/drawing/2014/main" id="{FDA7735B-3684-4F4A-ABC5-869DFCC42024}"/>
              </a:ext>
            </a:extLst>
          </p:cNvPr>
          <p:cNvSpPr>
            <a:spLocks noChangeArrowheads="1"/>
          </p:cNvSpPr>
          <p:nvPr/>
        </p:nvSpPr>
        <p:spPr bwMode="auto">
          <a:xfrm>
            <a:off x="914400" y="1143000"/>
            <a:ext cx="2593980" cy="461665"/>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1200" cap="none" spc="0" normalizeH="0" baseline="0" noProof="0" dirty="0">
                <a:ln>
                  <a:noFill/>
                </a:ln>
                <a:solidFill>
                  <a:srgbClr val="FFFF99"/>
                </a:solidFill>
                <a:effectLst/>
                <a:uLnTx/>
                <a:uFillTx/>
                <a:latin typeface="Times New Roman" panose="02020603050405020304" pitchFamily="18" charset="0"/>
                <a:ea typeface="ヒラギノ角ゴ Pro W3" pitchFamily="-128" charset="-128"/>
                <a:cs typeface="+mn-cs"/>
              </a:rPr>
              <a:t>Decoders </a:t>
            </a:r>
            <a:r>
              <a:rPr lang="en-US" altLang="zh-CN" dirty="0">
                <a:solidFill>
                  <a:srgbClr val="FFFF99"/>
                </a:solidFill>
              </a:rPr>
              <a:t>(</a:t>
            </a:r>
            <a:r>
              <a:rPr lang="zh-CN" altLang="en-US" dirty="0">
                <a:solidFill>
                  <a:srgbClr val="FFFF99"/>
                </a:solidFill>
              </a:rPr>
              <a:t>译码器</a:t>
            </a:r>
            <a:r>
              <a:rPr lang="en-US" altLang="zh-CN" dirty="0">
                <a:solidFill>
                  <a:srgbClr val="FFFF99"/>
                </a:solidFill>
              </a:rPr>
              <a:t>)</a:t>
            </a:r>
            <a:endParaRPr kumimoji="0" lang="en-US" altLang="zh-CN" sz="2400" b="0" i="0" u="none" strike="noStrike" kern="1200" cap="none" spc="0" normalizeH="0" baseline="0" noProof="0" dirty="0">
              <a:ln>
                <a:noFill/>
              </a:ln>
              <a:solidFill>
                <a:srgbClr val="FFFF99"/>
              </a:solidFill>
              <a:effectLst/>
              <a:uLnTx/>
              <a:uFillTx/>
              <a:latin typeface="Times New Roman" panose="02020603050405020304" pitchFamily="18" charset="0"/>
              <a:ea typeface="ヒラギノ角ゴ Pro W3" pitchFamily="-128" charset="-128"/>
              <a:cs typeface="+mn-cs"/>
            </a:endParaRPr>
          </a:p>
        </p:txBody>
      </p:sp>
      <p:sp>
        <p:nvSpPr>
          <p:cNvPr id="57347" name="Text Box 5">
            <a:extLst>
              <a:ext uri="{FF2B5EF4-FFF2-40B4-BE49-F238E27FC236}">
                <a16:creationId xmlns:a16="http://schemas.microsoft.com/office/drawing/2014/main" id="{EC407B72-4A28-4138-B92E-A28B349C3C69}"/>
              </a:ext>
            </a:extLst>
          </p:cNvPr>
          <p:cNvSpPr txBox="1">
            <a:spLocks noChangeArrowheads="1"/>
          </p:cNvSpPr>
          <p:nvPr/>
        </p:nvSpPr>
        <p:spPr bwMode="auto">
          <a:xfrm>
            <a:off x="1143000" y="1676400"/>
            <a:ext cx="7315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20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A </a:t>
            </a:r>
            <a:r>
              <a:rPr kumimoji="0" lang="en-US" altLang="zh-CN" sz="2000" b="1"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decoder</a:t>
            </a:r>
            <a:r>
              <a:rPr kumimoji="0" lang="en-US" altLang="zh-CN" sz="20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 is a logic circuit that detects the presence of a specific input combination. Two simple decoders that detect the presence of the binary code 0011 are shown. The first has an active HIGH output; the second has an active LOW output.</a:t>
            </a:r>
          </a:p>
        </p:txBody>
      </p:sp>
      <p:graphicFrame>
        <p:nvGraphicFramePr>
          <p:cNvPr id="57348" name="Object 54">
            <a:extLst>
              <a:ext uri="{FF2B5EF4-FFF2-40B4-BE49-F238E27FC236}">
                <a16:creationId xmlns:a16="http://schemas.microsoft.com/office/drawing/2014/main" id="{63AF98C5-00CF-406C-A876-53BC16E38740}"/>
              </a:ext>
            </a:extLst>
          </p:cNvPr>
          <p:cNvGraphicFramePr>
            <a:graphicFrameLocks noChangeAspect="1"/>
          </p:cNvGraphicFramePr>
          <p:nvPr/>
        </p:nvGraphicFramePr>
        <p:xfrm>
          <a:off x="1905000" y="3429000"/>
          <a:ext cx="2333625" cy="1655763"/>
        </p:xfrm>
        <a:graphic>
          <a:graphicData uri="http://schemas.openxmlformats.org/presentationml/2006/ole">
            <mc:AlternateContent xmlns:mc="http://schemas.openxmlformats.org/markup-compatibility/2006">
              <mc:Choice xmlns:v="urn:schemas-microsoft-com:vml" Requires="v">
                <p:oleObj spid="_x0000_s16426" name="CorelDRAW" r:id="rId4" imgW="1320800" imgH="927100" progId="CorelDRAW.Graphic.13">
                  <p:embed/>
                </p:oleObj>
              </mc:Choice>
              <mc:Fallback>
                <p:oleObj name="CorelDRAW" r:id="rId4" imgW="1320800" imgH="927100" progId="CorelDRAW.Graphic.13">
                  <p:embed/>
                  <p:pic>
                    <p:nvPicPr>
                      <p:cNvPr id="57348" name="Object 54">
                        <a:extLst>
                          <a:ext uri="{FF2B5EF4-FFF2-40B4-BE49-F238E27FC236}">
                            <a16:creationId xmlns:a16="http://schemas.microsoft.com/office/drawing/2014/main" id="{63AF98C5-00CF-406C-A876-53BC16E387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3429000"/>
                        <a:ext cx="2333625" cy="165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7349" name="Text Box 57">
            <a:extLst>
              <a:ext uri="{FF2B5EF4-FFF2-40B4-BE49-F238E27FC236}">
                <a16:creationId xmlns:a16="http://schemas.microsoft.com/office/drawing/2014/main" id="{08696A00-8DBF-49DC-B062-1120FBDA4334}"/>
              </a:ext>
            </a:extLst>
          </p:cNvPr>
          <p:cNvSpPr txBox="1">
            <a:spLocks noChangeArrowheads="1"/>
          </p:cNvSpPr>
          <p:nvPr/>
        </p:nvSpPr>
        <p:spPr bwMode="auto">
          <a:xfrm>
            <a:off x="1524000" y="362585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600" b="0" i="1"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A</a:t>
            </a:r>
            <a:r>
              <a:rPr kumimoji="0" lang="en-US" altLang="zh-CN" sz="1600" b="0" i="0" u="none" strike="noStrike" kern="1200" cap="none" spc="0" normalizeH="0" baseline="-25000" noProof="0">
                <a:ln>
                  <a:noFill/>
                </a:ln>
                <a:solidFill>
                  <a:srgbClr val="FF0000"/>
                </a:solidFill>
                <a:effectLst/>
                <a:uLnTx/>
                <a:uFillTx/>
                <a:latin typeface="Arial" panose="020B0604020202020204" pitchFamily="34" charset="0"/>
                <a:ea typeface="ヒラギノ角ゴ Pro W3" pitchFamily="-128" charset="-128"/>
                <a:cs typeface="+mn-cs"/>
              </a:rPr>
              <a:t>1</a:t>
            </a:r>
            <a:endParaRPr kumimoji="0" lang="en-US" altLang="zh-CN" sz="1600" b="0" i="0"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endParaRPr>
          </a:p>
        </p:txBody>
      </p:sp>
      <p:sp>
        <p:nvSpPr>
          <p:cNvPr id="57350" name="Text Box 58">
            <a:extLst>
              <a:ext uri="{FF2B5EF4-FFF2-40B4-BE49-F238E27FC236}">
                <a16:creationId xmlns:a16="http://schemas.microsoft.com/office/drawing/2014/main" id="{6761E047-7A0C-4641-AB4F-630140C27CA8}"/>
              </a:ext>
            </a:extLst>
          </p:cNvPr>
          <p:cNvSpPr txBox="1">
            <a:spLocks noChangeArrowheads="1"/>
          </p:cNvSpPr>
          <p:nvPr/>
        </p:nvSpPr>
        <p:spPr bwMode="auto">
          <a:xfrm>
            <a:off x="1524000" y="327660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600" b="0" i="1"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A</a:t>
            </a:r>
            <a:r>
              <a:rPr kumimoji="0" lang="en-US" altLang="zh-CN" sz="1600" b="0" i="0" u="none" strike="noStrike" kern="1200" cap="none" spc="0" normalizeH="0" baseline="-25000" noProof="0">
                <a:ln>
                  <a:noFill/>
                </a:ln>
                <a:solidFill>
                  <a:srgbClr val="FF0000"/>
                </a:solidFill>
                <a:effectLst/>
                <a:uLnTx/>
                <a:uFillTx/>
                <a:latin typeface="Arial" panose="020B0604020202020204" pitchFamily="34" charset="0"/>
                <a:ea typeface="ヒラギノ角ゴ Pro W3" pitchFamily="-128" charset="-128"/>
                <a:cs typeface="+mn-cs"/>
              </a:rPr>
              <a:t>0</a:t>
            </a:r>
            <a:endParaRPr kumimoji="0" lang="en-US" altLang="zh-CN" sz="1600" b="0" i="0"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endParaRPr>
          </a:p>
        </p:txBody>
      </p:sp>
      <p:sp>
        <p:nvSpPr>
          <p:cNvPr id="57351" name="Text Box 59">
            <a:extLst>
              <a:ext uri="{FF2B5EF4-FFF2-40B4-BE49-F238E27FC236}">
                <a16:creationId xmlns:a16="http://schemas.microsoft.com/office/drawing/2014/main" id="{63B7EBC8-201C-454E-8AD0-EF7D4BEEE3F6}"/>
              </a:ext>
            </a:extLst>
          </p:cNvPr>
          <p:cNvSpPr txBox="1">
            <a:spLocks noChangeArrowheads="1"/>
          </p:cNvSpPr>
          <p:nvPr/>
        </p:nvSpPr>
        <p:spPr bwMode="auto">
          <a:xfrm>
            <a:off x="1524000" y="400685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600" b="0" i="1"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A</a:t>
            </a:r>
            <a:r>
              <a:rPr kumimoji="0" lang="en-US" altLang="zh-CN" sz="1600" b="0" i="0" u="none" strike="noStrike" kern="1200" cap="none" spc="0" normalizeH="0" baseline="-25000" noProof="0">
                <a:ln>
                  <a:noFill/>
                </a:ln>
                <a:solidFill>
                  <a:srgbClr val="FF0000"/>
                </a:solidFill>
                <a:effectLst/>
                <a:uLnTx/>
                <a:uFillTx/>
                <a:latin typeface="Arial" panose="020B0604020202020204" pitchFamily="34" charset="0"/>
                <a:ea typeface="ヒラギノ角ゴ Pro W3" pitchFamily="-128" charset="-128"/>
                <a:cs typeface="+mn-cs"/>
              </a:rPr>
              <a:t>2</a:t>
            </a:r>
            <a:endParaRPr kumimoji="0" lang="en-US" altLang="zh-CN" sz="1600" b="0" i="0"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endParaRPr>
          </a:p>
        </p:txBody>
      </p:sp>
      <p:sp>
        <p:nvSpPr>
          <p:cNvPr id="57352" name="Text Box 60">
            <a:extLst>
              <a:ext uri="{FF2B5EF4-FFF2-40B4-BE49-F238E27FC236}">
                <a16:creationId xmlns:a16="http://schemas.microsoft.com/office/drawing/2014/main" id="{3E81DF28-0B66-4545-B47D-7F001BD20113}"/>
              </a:ext>
            </a:extLst>
          </p:cNvPr>
          <p:cNvSpPr txBox="1">
            <a:spLocks noChangeArrowheads="1"/>
          </p:cNvSpPr>
          <p:nvPr/>
        </p:nvSpPr>
        <p:spPr bwMode="auto">
          <a:xfrm>
            <a:off x="1524000" y="461645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600" b="0" i="1"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A</a:t>
            </a:r>
            <a:r>
              <a:rPr kumimoji="0" lang="en-US" altLang="zh-CN" sz="1600" b="0" i="0" u="none" strike="noStrike" kern="1200" cap="none" spc="0" normalizeH="0" baseline="-25000" noProof="0">
                <a:ln>
                  <a:noFill/>
                </a:ln>
                <a:solidFill>
                  <a:srgbClr val="FF0000"/>
                </a:solidFill>
                <a:effectLst/>
                <a:uLnTx/>
                <a:uFillTx/>
                <a:latin typeface="Arial" panose="020B0604020202020204" pitchFamily="34" charset="0"/>
                <a:ea typeface="ヒラギノ角ゴ Pro W3" pitchFamily="-128" charset="-128"/>
                <a:cs typeface="+mn-cs"/>
              </a:rPr>
              <a:t>3</a:t>
            </a:r>
            <a:endParaRPr kumimoji="0" lang="en-US" altLang="zh-CN" sz="1600" b="0" i="0"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endParaRPr>
          </a:p>
        </p:txBody>
      </p:sp>
      <p:sp>
        <p:nvSpPr>
          <p:cNvPr id="57353" name="Text Box 80">
            <a:extLst>
              <a:ext uri="{FF2B5EF4-FFF2-40B4-BE49-F238E27FC236}">
                <a16:creationId xmlns:a16="http://schemas.microsoft.com/office/drawing/2014/main" id="{AAB7FABF-0074-4108-86BB-910B12DCB61D}"/>
              </a:ext>
            </a:extLst>
          </p:cNvPr>
          <p:cNvSpPr txBox="1">
            <a:spLocks noChangeArrowheads="1"/>
          </p:cNvSpPr>
          <p:nvPr/>
        </p:nvSpPr>
        <p:spPr bwMode="auto">
          <a:xfrm>
            <a:off x="3886200" y="35814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400" b="0" i="1" u="none" strike="noStrike" kern="1200" cap="none" spc="0" normalizeH="0" baseline="0" noProof="0">
                <a:ln>
                  <a:noFill/>
                </a:ln>
                <a:solidFill>
                  <a:srgbClr val="FF0000"/>
                </a:solidFill>
                <a:effectLst/>
                <a:uLnTx/>
                <a:uFillTx/>
                <a:latin typeface="Times New Roman" panose="02020603050405020304" pitchFamily="18" charset="0"/>
                <a:ea typeface="ヒラギノ角ゴ Pro W3" pitchFamily="-128" charset="-128"/>
                <a:cs typeface="+mn-cs"/>
              </a:rPr>
              <a:t>X</a:t>
            </a:r>
          </a:p>
        </p:txBody>
      </p:sp>
      <p:sp>
        <p:nvSpPr>
          <p:cNvPr id="57354" name="Text Box 81">
            <a:extLst>
              <a:ext uri="{FF2B5EF4-FFF2-40B4-BE49-F238E27FC236}">
                <a16:creationId xmlns:a16="http://schemas.microsoft.com/office/drawing/2014/main" id="{E0DF6ADB-2E8E-4785-B0FB-1344D11B92EE}"/>
              </a:ext>
            </a:extLst>
          </p:cNvPr>
          <p:cNvSpPr txBox="1">
            <a:spLocks noChangeArrowheads="1"/>
          </p:cNvSpPr>
          <p:nvPr/>
        </p:nvSpPr>
        <p:spPr bwMode="auto">
          <a:xfrm>
            <a:off x="1524000" y="5181600"/>
            <a:ext cx="2971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1" i="0" u="sng"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Active HIGH </a:t>
            </a:r>
            <a:r>
              <a:rPr kumimoji="0" lang="en-US" altLang="zh-CN" sz="16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decoder for 0011</a:t>
            </a:r>
          </a:p>
        </p:txBody>
      </p:sp>
      <p:graphicFrame>
        <p:nvGraphicFramePr>
          <p:cNvPr id="57355" name="Object 82">
            <a:extLst>
              <a:ext uri="{FF2B5EF4-FFF2-40B4-BE49-F238E27FC236}">
                <a16:creationId xmlns:a16="http://schemas.microsoft.com/office/drawing/2014/main" id="{D747C3B3-7769-4105-A98D-671629ED7B55}"/>
              </a:ext>
            </a:extLst>
          </p:cNvPr>
          <p:cNvGraphicFramePr>
            <a:graphicFrameLocks noChangeAspect="1"/>
          </p:cNvGraphicFramePr>
          <p:nvPr/>
        </p:nvGraphicFramePr>
        <p:xfrm>
          <a:off x="5181600" y="3429000"/>
          <a:ext cx="2362200" cy="1676400"/>
        </p:xfrm>
        <a:graphic>
          <a:graphicData uri="http://schemas.openxmlformats.org/presentationml/2006/ole">
            <mc:AlternateContent xmlns:mc="http://schemas.openxmlformats.org/markup-compatibility/2006">
              <mc:Choice xmlns:v="urn:schemas-microsoft-com:vml" Requires="v">
                <p:oleObj spid="_x0000_s16427" name="CorelDRAW" r:id="rId6" imgW="1320800" imgH="927100" progId="CorelDRAW.Graphic.13">
                  <p:embed/>
                </p:oleObj>
              </mc:Choice>
              <mc:Fallback>
                <p:oleObj name="CorelDRAW" r:id="rId6" imgW="1320800" imgH="927100" progId="CorelDRAW.Graphic.13">
                  <p:embed/>
                  <p:pic>
                    <p:nvPicPr>
                      <p:cNvPr id="57355" name="Object 82">
                        <a:extLst>
                          <a:ext uri="{FF2B5EF4-FFF2-40B4-BE49-F238E27FC236}">
                            <a16:creationId xmlns:a16="http://schemas.microsoft.com/office/drawing/2014/main" id="{D747C3B3-7769-4105-A98D-671629ED7B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3429000"/>
                        <a:ext cx="2362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7356" name="Text Box 83">
            <a:extLst>
              <a:ext uri="{FF2B5EF4-FFF2-40B4-BE49-F238E27FC236}">
                <a16:creationId xmlns:a16="http://schemas.microsoft.com/office/drawing/2014/main" id="{8FE55596-07F9-432D-A4AA-410B8296EEEB}"/>
              </a:ext>
            </a:extLst>
          </p:cNvPr>
          <p:cNvSpPr txBox="1">
            <a:spLocks noChangeArrowheads="1"/>
          </p:cNvSpPr>
          <p:nvPr/>
        </p:nvSpPr>
        <p:spPr bwMode="auto">
          <a:xfrm>
            <a:off x="4876800" y="362585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600" b="0" i="1"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A</a:t>
            </a:r>
            <a:r>
              <a:rPr kumimoji="0" lang="en-US" altLang="zh-CN" sz="1600" b="0" i="0" u="none" strike="noStrike" kern="1200" cap="none" spc="0" normalizeH="0" baseline="-25000" noProof="0">
                <a:ln>
                  <a:noFill/>
                </a:ln>
                <a:solidFill>
                  <a:srgbClr val="FF0000"/>
                </a:solidFill>
                <a:effectLst/>
                <a:uLnTx/>
                <a:uFillTx/>
                <a:latin typeface="Arial" panose="020B0604020202020204" pitchFamily="34" charset="0"/>
                <a:ea typeface="ヒラギノ角ゴ Pro W3" pitchFamily="-128" charset="-128"/>
                <a:cs typeface="+mn-cs"/>
              </a:rPr>
              <a:t>1</a:t>
            </a:r>
            <a:endParaRPr kumimoji="0" lang="en-US" altLang="zh-CN" sz="1600" b="0" i="0"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endParaRPr>
          </a:p>
        </p:txBody>
      </p:sp>
      <p:sp>
        <p:nvSpPr>
          <p:cNvPr id="57357" name="Text Box 84">
            <a:extLst>
              <a:ext uri="{FF2B5EF4-FFF2-40B4-BE49-F238E27FC236}">
                <a16:creationId xmlns:a16="http://schemas.microsoft.com/office/drawing/2014/main" id="{03FA36D0-5C9D-40E7-A6BC-ACBD3F55C16D}"/>
              </a:ext>
            </a:extLst>
          </p:cNvPr>
          <p:cNvSpPr txBox="1">
            <a:spLocks noChangeArrowheads="1"/>
          </p:cNvSpPr>
          <p:nvPr/>
        </p:nvSpPr>
        <p:spPr bwMode="auto">
          <a:xfrm>
            <a:off x="4876800" y="327660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600" b="0" i="1"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A</a:t>
            </a:r>
            <a:r>
              <a:rPr kumimoji="0" lang="en-US" altLang="zh-CN" sz="1600" b="0" i="0" u="none" strike="noStrike" kern="1200" cap="none" spc="0" normalizeH="0" baseline="-25000" noProof="0">
                <a:ln>
                  <a:noFill/>
                </a:ln>
                <a:solidFill>
                  <a:srgbClr val="FF0000"/>
                </a:solidFill>
                <a:effectLst/>
                <a:uLnTx/>
                <a:uFillTx/>
                <a:latin typeface="Arial" panose="020B0604020202020204" pitchFamily="34" charset="0"/>
                <a:ea typeface="ヒラギノ角ゴ Pro W3" pitchFamily="-128" charset="-128"/>
                <a:cs typeface="+mn-cs"/>
              </a:rPr>
              <a:t>0</a:t>
            </a:r>
            <a:endParaRPr kumimoji="0" lang="en-US" altLang="zh-CN" sz="1600" b="0" i="0"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endParaRPr>
          </a:p>
        </p:txBody>
      </p:sp>
      <p:sp>
        <p:nvSpPr>
          <p:cNvPr id="57358" name="Text Box 85">
            <a:extLst>
              <a:ext uri="{FF2B5EF4-FFF2-40B4-BE49-F238E27FC236}">
                <a16:creationId xmlns:a16="http://schemas.microsoft.com/office/drawing/2014/main" id="{1AE9EB8C-8446-4490-A93F-24FB7FE20EFB}"/>
              </a:ext>
            </a:extLst>
          </p:cNvPr>
          <p:cNvSpPr txBox="1">
            <a:spLocks noChangeArrowheads="1"/>
          </p:cNvSpPr>
          <p:nvPr/>
        </p:nvSpPr>
        <p:spPr bwMode="auto">
          <a:xfrm>
            <a:off x="4876800" y="400685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600" b="0" i="1"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A</a:t>
            </a:r>
            <a:r>
              <a:rPr kumimoji="0" lang="en-US" altLang="zh-CN" sz="1600" b="0" i="0" u="none" strike="noStrike" kern="1200" cap="none" spc="0" normalizeH="0" baseline="-25000" noProof="0">
                <a:ln>
                  <a:noFill/>
                </a:ln>
                <a:solidFill>
                  <a:srgbClr val="FF0000"/>
                </a:solidFill>
                <a:effectLst/>
                <a:uLnTx/>
                <a:uFillTx/>
                <a:latin typeface="Arial" panose="020B0604020202020204" pitchFamily="34" charset="0"/>
                <a:ea typeface="ヒラギノ角ゴ Pro W3" pitchFamily="-128" charset="-128"/>
                <a:cs typeface="+mn-cs"/>
              </a:rPr>
              <a:t>2</a:t>
            </a:r>
            <a:endParaRPr kumimoji="0" lang="en-US" altLang="zh-CN" sz="1600" b="0" i="0"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endParaRPr>
          </a:p>
        </p:txBody>
      </p:sp>
      <p:sp>
        <p:nvSpPr>
          <p:cNvPr id="57359" name="Text Box 86">
            <a:extLst>
              <a:ext uri="{FF2B5EF4-FFF2-40B4-BE49-F238E27FC236}">
                <a16:creationId xmlns:a16="http://schemas.microsoft.com/office/drawing/2014/main" id="{BB5957A1-A8F6-43B2-904A-9B17C528A56D}"/>
              </a:ext>
            </a:extLst>
          </p:cNvPr>
          <p:cNvSpPr txBox="1">
            <a:spLocks noChangeArrowheads="1"/>
          </p:cNvSpPr>
          <p:nvPr/>
        </p:nvSpPr>
        <p:spPr bwMode="auto">
          <a:xfrm>
            <a:off x="4876800" y="461645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600" b="0" i="1"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A</a:t>
            </a:r>
            <a:r>
              <a:rPr kumimoji="0" lang="en-US" altLang="zh-CN" sz="1600" b="0" i="0" u="none" strike="noStrike" kern="1200" cap="none" spc="0" normalizeH="0" baseline="-25000" noProof="0">
                <a:ln>
                  <a:noFill/>
                </a:ln>
                <a:solidFill>
                  <a:srgbClr val="FF0000"/>
                </a:solidFill>
                <a:effectLst/>
                <a:uLnTx/>
                <a:uFillTx/>
                <a:latin typeface="Arial" panose="020B0604020202020204" pitchFamily="34" charset="0"/>
                <a:ea typeface="ヒラギノ角ゴ Pro W3" pitchFamily="-128" charset="-128"/>
                <a:cs typeface="+mn-cs"/>
              </a:rPr>
              <a:t>3</a:t>
            </a:r>
            <a:endParaRPr kumimoji="0" lang="en-US" altLang="zh-CN" sz="1600" b="0" i="0"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endParaRPr>
          </a:p>
        </p:txBody>
      </p:sp>
      <p:sp>
        <p:nvSpPr>
          <p:cNvPr id="57360" name="Text Box 87">
            <a:extLst>
              <a:ext uri="{FF2B5EF4-FFF2-40B4-BE49-F238E27FC236}">
                <a16:creationId xmlns:a16="http://schemas.microsoft.com/office/drawing/2014/main" id="{58E18A73-0C5C-4F2B-AEF7-2E99991DADAD}"/>
              </a:ext>
            </a:extLst>
          </p:cNvPr>
          <p:cNvSpPr txBox="1">
            <a:spLocks noChangeArrowheads="1"/>
          </p:cNvSpPr>
          <p:nvPr/>
        </p:nvSpPr>
        <p:spPr bwMode="auto">
          <a:xfrm>
            <a:off x="7239000" y="35814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400" b="0" i="1" u="none" strike="noStrike" kern="1200" cap="none" spc="0" normalizeH="0" baseline="0" noProof="0">
                <a:ln>
                  <a:noFill/>
                </a:ln>
                <a:solidFill>
                  <a:srgbClr val="FF0000"/>
                </a:solidFill>
                <a:effectLst/>
                <a:uLnTx/>
                <a:uFillTx/>
                <a:latin typeface="Times New Roman" panose="02020603050405020304" pitchFamily="18" charset="0"/>
                <a:ea typeface="ヒラギノ角ゴ Pro W3" pitchFamily="-128" charset="-128"/>
                <a:cs typeface="+mn-cs"/>
              </a:rPr>
              <a:t>X</a:t>
            </a:r>
          </a:p>
        </p:txBody>
      </p:sp>
      <p:sp>
        <p:nvSpPr>
          <p:cNvPr id="57361" name="Text Box 88">
            <a:extLst>
              <a:ext uri="{FF2B5EF4-FFF2-40B4-BE49-F238E27FC236}">
                <a16:creationId xmlns:a16="http://schemas.microsoft.com/office/drawing/2014/main" id="{3AA3FB5B-FF11-4B4C-91E9-7F024CD9A706}"/>
              </a:ext>
            </a:extLst>
          </p:cNvPr>
          <p:cNvSpPr txBox="1">
            <a:spLocks noChangeArrowheads="1"/>
          </p:cNvSpPr>
          <p:nvPr/>
        </p:nvSpPr>
        <p:spPr bwMode="auto">
          <a:xfrm>
            <a:off x="4876800" y="5181600"/>
            <a:ext cx="2971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1" i="0" u="sng"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Active LOW </a:t>
            </a:r>
            <a:r>
              <a:rPr kumimoji="0" lang="en-US" altLang="zh-CN" sz="16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decoder for 0011</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4">
            <a:extLst>
              <a:ext uri="{FF2B5EF4-FFF2-40B4-BE49-F238E27FC236}">
                <a16:creationId xmlns:a16="http://schemas.microsoft.com/office/drawing/2014/main" id="{2BF354CA-F988-437F-A6F8-61DBEC02BFF3}"/>
              </a:ext>
            </a:extLst>
          </p:cNvPr>
          <p:cNvSpPr>
            <a:spLocks noChangeArrowheads="1"/>
          </p:cNvSpPr>
          <p:nvPr/>
        </p:nvSpPr>
        <p:spPr bwMode="auto">
          <a:xfrm>
            <a:off x="914400" y="1143000"/>
            <a:ext cx="1344613" cy="466725"/>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1200" cap="none" spc="0" normalizeH="0" baseline="0" noProof="0">
                <a:ln>
                  <a:noFill/>
                </a:ln>
                <a:solidFill>
                  <a:srgbClr val="FFFF99"/>
                </a:solidFill>
                <a:effectLst/>
                <a:uLnTx/>
                <a:uFillTx/>
                <a:latin typeface="Times New Roman" panose="02020603050405020304" pitchFamily="18" charset="0"/>
                <a:ea typeface="ヒラギノ角ゴ Pro W3" pitchFamily="-128" charset="-128"/>
                <a:cs typeface="+mn-cs"/>
              </a:rPr>
              <a:t>Decoders</a:t>
            </a:r>
          </a:p>
        </p:txBody>
      </p:sp>
      <p:graphicFrame>
        <p:nvGraphicFramePr>
          <p:cNvPr id="59395" name="Object 21">
            <a:extLst>
              <a:ext uri="{FF2B5EF4-FFF2-40B4-BE49-F238E27FC236}">
                <a16:creationId xmlns:a16="http://schemas.microsoft.com/office/drawing/2014/main" id="{A1D8A7A4-9ADA-4415-9658-3254D8977D20}"/>
              </a:ext>
            </a:extLst>
          </p:cNvPr>
          <p:cNvGraphicFramePr>
            <a:graphicFrameLocks noChangeAspect="1"/>
          </p:cNvGraphicFramePr>
          <p:nvPr/>
        </p:nvGraphicFramePr>
        <p:xfrm>
          <a:off x="2362200" y="3124200"/>
          <a:ext cx="4724400" cy="2430463"/>
        </p:xfrm>
        <a:graphic>
          <a:graphicData uri="http://schemas.openxmlformats.org/presentationml/2006/ole">
            <mc:AlternateContent xmlns:mc="http://schemas.openxmlformats.org/markup-compatibility/2006">
              <mc:Choice xmlns:v="urn:schemas-microsoft-com:vml" Requires="v">
                <p:oleObj spid="_x0000_s17430" name="CorelDRAW" r:id="rId4" imgW="1854200" imgH="965200" progId="CorelDRAW.Graphic.12">
                  <p:embed/>
                </p:oleObj>
              </mc:Choice>
              <mc:Fallback>
                <p:oleObj name="CorelDRAW" r:id="rId4" imgW="1854200" imgH="965200" progId="CorelDRAW.Graphic.12">
                  <p:embed/>
                  <p:pic>
                    <p:nvPicPr>
                      <p:cNvPr id="59395" name="Object 21">
                        <a:extLst>
                          <a:ext uri="{FF2B5EF4-FFF2-40B4-BE49-F238E27FC236}">
                            <a16:creationId xmlns:a16="http://schemas.microsoft.com/office/drawing/2014/main" id="{A1D8A7A4-9ADA-4415-9658-3254D8977D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3124200"/>
                        <a:ext cx="4724400" cy="243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9396" name="Text Box 23">
            <a:extLst>
              <a:ext uri="{FF2B5EF4-FFF2-40B4-BE49-F238E27FC236}">
                <a16:creationId xmlns:a16="http://schemas.microsoft.com/office/drawing/2014/main" id="{98F1F89B-4155-49E9-9274-71D6B76DD5F2}"/>
              </a:ext>
            </a:extLst>
          </p:cNvPr>
          <p:cNvSpPr txBox="1">
            <a:spLocks noChangeArrowheads="1"/>
          </p:cNvSpPr>
          <p:nvPr/>
        </p:nvSpPr>
        <p:spPr bwMode="auto">
          <a:xfrm>
            <a:off x="2514600" y="1981200"/>
            <a:ext cx="5791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Assume the output of the decoder shown is a logic 1. What are the inputs to the decoder?</a:t>
            </a:r>
          </a:p>
        </p:txBody>
      </p:sp>
      <p:sp>
        <p:nvSpPr>
          <p:cNvPr id="176152" name="Rectangle 24">
            <a:extLst>
              <a:ext uri="{FF2B5EF4-FFF2-40B4-BE49-F238E27FC236}">
                <a16:creationId xmlns:a16="http://schemas.microsoft.com/office/drawing/2014/main" id="{D3F2ECEF-B7EE-44CE-9428-AD0A9F73C0BC}"/>
              </a:ext>
            </a:extLst>
          </p:cNvPr>
          <p:cNvSpPr>
            <a:spLocks noChangeArrowheads="1"/>
          </p:cNvSpPr>
          <p:nvPr/>
        </p:nvSpPr>
        <p:spPr bwMode="auto">
          <a:xfrm>
            <a:off x="2895600" y="3200400"/>
            <a:ext cx="228600" cy="2514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Times New Roman" panose="02020603050405020304" pitchFamily="18" charset="0"/>
              <a:cs typeface="+mn-cs"/>
            </a:endParaRPr>
          </a:p>
        </p:txBody>
      </p:sp>
      <p:sp>
        <p:nvSpPr>
          <p:cNvPr id="59398" name="WordArt 25">
            <a:extLst>
              <a:ext uri="{FF2B5EF4-FFF2-40B4-BE49-F238E27FC236}">
                <a16:creationId xmlns:a16="http://schemas.microsoft.com/office/drawing/2014/main" id="{69EE9071-833E-44D0-B523-951200E642B6}"/>
              </a:ext>
            </a:extLst>
          </p:cNvPr>
          <p:cNvSpPr>
            <a:spLocks noChangeArrowheads="1" noChangeShapeType="1" noTextEdit="1"/>
          </p:cNvSpPr>
          <p:nvPr/>
        </p:nvSpPr>
        <p:spPr bwMode="auto">
          <a:xfrm>
            <a:off x="914400" y="2057400"/>
            <a:ext cx="1371600" cy="449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800" b="0" i="0" u="none" strike="noStrike" kern="10" cap="none" spc="0" normalizeH="0" baseline="0" noProof="0">
                <a:ln>
                  <a:noFill/>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uLnTx/>
                <a:uFillTx/>
                <a:latin typeface="Impact" panose="020B0806030902050204" pitchFamily="34" charset="0"/>
                <a:ea typeface="ヒラギノ角ゴ Pro W3" pitchFamily="-128" charset="-128"/>
                <a:cs typeface="+mn-cs"/>
              </a:rPr>
              <a:t>Question</a:t>
            </a:r>
            <a:endParaRPr kumimoji="0" lang="zh-CN" altLang="en-US" sz="2800" b="0" i="0" u="none" strike="noStrike" kern="10" cap="none" spc="0" normalizeH="0" baseline="0" noProof="0">
              <a:ln>
                <a:noFill/>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uLnTx/>
              <a:uFillTx/>
              <a:latin typeface="Impact" panose="020B0806030902050204" pitchFamily="34"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1" fill="hold" grpId="0" nodeType="clickEffect">
                                  <p:stCondLst>
                                    <p:cond delay="0"/>
                                  </p:stCondLst>
                                  <p:childTnLst>
                                    <p:animEffect transition="out" filter="wipe(up)">
                                      <p:cBhvr>
                                        <p:cTn id="6" dur="2000"/>
                                        <p:tgtEl>
                                          <p:spTgt spid="176152"/>
                                        </p:tgtEl>
                                      </p:cBhvr>
                                    </p:animEffect>
                                    <p:set>
                                      <p:cBhvr>
                                        <p:cTn id="7" dur="1" fill="hold">
                                          <p:stCondLst>
                                            <p:cond delay="1999"/>
                                          </p:stCondLst>
                                        </p:cTn>
                                        <p:tgtEl>
                                          <p:spTgt spid="1761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52"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4">
            <a:extLst>
              <a:ext uri="{FF2B5EF4-FFF2-40B4-BE49-F238E27FC236}">
                <a16:creationId xmlns:a16="http://schemas.microsoft.com/office/drawing/2014/main" id="{0B365656-CCEF-4A27-8517-FC347C32BFA5}"/>
              </a:ext>
            </a:extLst>
          </p:cNvPr>
          <p:cNvSpPr>
            <a:spLocks noChangeArrowheads="1"/>
          </p:cNvSpPr>
          <p:nvPr/>
        </p:nvSpPr>
        <p:spPr bwMode="auto">
          <a:xfrm>
            <a:off x="914400" y="1143000"/>
            <a:ext cx="1344613" cy="466725"/>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1200" cap="none" spc="0" normalizeH="0" baseline="0" noProof="0">
                <a:ln>
                  <a:noFill/>
                </a:ln>
                <a:solidFill>
                  <a:srgbClr val="FFFF99"/>
                </a:solidFill>
                <a:effectLst/>
                <a:uLnTx/>
                <a:uFillTx/>
                <a:latin typeface="Times New Roman" panose="02020603050405020304" pitchFamily="18" charset="0"/>
                <a:ea typeface="ヒラギノ角ゴ Pro W3" pitchFamily="-128" charset="-128"/>
                <a:cs typeface="+mn-cs"/>
              </a:rPr>
              <a:t>Decoders</a:t>
            </a:r>
          </a:p>
        </p:txBody>
      </p:sp>
      <p:sp>
        <p:nvSpPr>
          <p:cNvPr id="61443" name="Text Box 19">
            <a:extLst>
              <a:ext uri="{FF2B5EF4-FFF2-40B4-BE49-F238E27FC236}">
                <a16:creationId xmlns:a16="http://schemas.microsoft.com/office/drawing/2014/main" id="{066D543B-1F9C-42FE-B31C-6A5BC6F59FC3}"/>
              </a:ext>
            </a:extLst>
          </p:cNvPr>
          <p:cNvSpPr txBox="1">
            <a:spLocks noChangeArrowheads="1"/>
          </p:cNvSpPr>
          <p:nvPr/>
        </p:nvSpPr>
        <p:spPr bwMode="auto">
          <a:xfrm>
            <a:off x="1143000" y="1600200"/>
            <a:ext cx="7391400" cy="1552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IC decoders have multiple outputs to decode any combination of inputs. For example the binary-to-decimal decoder shown here has 16 outputs – one for each combination of binary inputs. </a:t>
            </a:r>
          </a:p>
        </p:txBody>
      </p:sp>
      <p:graphicFrame>
        <p:nvGraphicFramePr>
          <p:cNvPr id="61444" name="Object 20">
            <a:extLst>
              <a:ext uri="{FF2B5EF4-FFF2-40B4-BE49-F238E27FC236}">
                <a16:creationId xmlns:a16="http://schemas.microsoft.com/office/drawing/2014/main" id="{6F42A405-9222-44B5-BC04-40E083324003}"/>
              </a:ext>
            </a:extLst>
          </p:cNvPr>
          <p:cNvGraphicFramePr>
            <a:graphicFrameLocks noChangeAspect="1"/>
          </p:cNvGraphicFramePr>
          <p:nvPr/>
        </p:nvGraphicFramePr>
        <p:xfrm>
          <a:off x="4038600" y="2971800"/>
          <a:ext cx="4114800" cy="3122613"/>
        </p:xfrm>
        <a:graphic>
          <a:graphicData uri="http://schemas.openxmlformats.org/presentationml/2006/ole">
            <mc:AlternateContent xmlns:mc="http://schemas.openxmlformats.org/markup-compatibility/2006">
              <mc:Choice xmlns:v="urn:schemas-microsoft-com:vml" Requires="v">
                <p:oleObj spid="_x0000_s18454" name="CorelDRAW" r:id="rId4" imgW="2540000" imgH="1930400" progId="CorelDRAW.Graphic.12">
                  <p:embed/>
                </p:oleObj>
              </mc:Choice>
              <mc:Fallback>
                <p:oleObj name="CorelDRAW" r:id="rId4" imgW="2540000" imgH="1930400" progId="CorelDRAW.Graphic.12">
                  <p:embed/>
                  <p:pic>
                    <p:nvPicPr>
                      <p:cNvPr id="61444" name="Object 20">
                        <a:extLst>
                          <a:ext uri="{FF2B5EF4-FFF2-40B4-BE49-F238E27FC236}">
                            <a16:creationId xmlns:a16="http://schemas.microsoft.com/office/drawing/2014/main" id="{6F42A405-9222-44B5-BC04-40E0833240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2971800"/>
                        <a:ext cx="4114800" cy="312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78198" name="Rectangle 22">
            <a:extLst>
              <a:ext uri="{FF2B5EF4-FFF2-40B4-BE49-F238E27FC236}">
                <a16:creationId xmlns:a16="http://schemas.microsoft.com/office/drawing/2014/main" id="{3803C438-635D-486D-A1AA-FEE3BD829849}"/>
              </a:ext>
            </a:extLst>
          </p:cNvPr>
          <p:cNvSpPr>
            <a:spLocks noChangeArrowheads="1"/>
          </p:cNvSpPr>
          <p:nvPr/>
        </p:nvSpPr>
        <p:spPr bwMode="auto">
          <a:xfrm>
            <a:off x="7018338" y="3138488"/>
            <a:ext cx="217487" cy="2667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Times New Roman" panose="02020603050405020304" pitchFamily="18" charset="0"/>
              <a:cs typeface="+mn-cs"/>
            </a:endParaRPr>
          </a:p>
        </p:txBody>
      </p:sp>
      <p:sp>
        <p:nvSpPr>
          <p:cNvPr id="178199" name="WordArt 23">
            <a:extLst>
              <a:ext uri="{FF2B5EF4-FFF2-40B4-BE49-F238E27FC236}">
                <a16:creationId xmlns:a16="http://schemas.microsoft.com/office/drawing/2014/main" id="{5D49E439-358B-4C79-ACF6-35408894C928}"/>
              </a:ext>
            </a:extLst>
          </p:cNvPr>
          <p:cNvSpPr>
            <a:spLocks noChangeArrowheads="1" noChangeShapeType="1" noTextEdit="1"/>
          </p:cNvSpPr>
          <p:nvPr/>
        </p:nvSpPr>
        <p:spPr bwMode="auto">
          <a:xfrm>
            <a:off x="1143000" y="3200400"/>
            <a:ext cx="1371600" cy="449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800" b="0" i="0" u="none" strike="noStrike" kern="10" cap="none" spc="0" normalizeH="0" baseline="0" noProof="0">
                <a:ln>
                  <a:noFill/>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uLnTx/>
                <a:uFillTx/>
                <a:latin typeface="Impact" panose="020B0806030902050204" pitchFamily="34" charset="0"/>
                <a:ea typeface="ヒラギノ角ゴ Pro W3" pitchFamily="-128" charset="-128"/>
                <a:cs typeface="+mn-cs"/>
              </a:rPr>
              <a:t>Question</a:t>
            </a:r>
            <a:endParaRPr kumimoji="0" lang="zh-CN" altLang="en-US" sz="2800" b="0" i="0" u="none" strike="noStrike" kern="10" cap="none" spc="0" normalizeH="0" baseline="0" noProof="0">
              <a:ln>
                <a:noFill/>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uLnTx/>
              <a:uFillTx/>
              <a:latin typeface="Impact" panose="020B0806030902050204" pitchFamily="34" charset="0"/>
              <a:cs typeface="+mn-cs"/>
            </a:endParaRPr>
          </a:p>
        </p:txBody>
      </p:sp>
      <p:sp>
        <p:nvSpPr>
          <p:cNvPr id="178200" name="Rectangle 24">
            <a:extLst>
              <a:ext uri="{FF2B5EF4-FFF2-40B4-BE49-F238E27FC236}">
                <a16:creationId xmlns:a16="http://schemas.microsoft.com/office/drawing/2014/main" id="{27C7FC61-C285-4B03-92A8-62681743F4AD}"/>
              </a:ext>
            </a:extLst>
          </p:cNvPr>
          <p:cNvSpPr>
            <a:spLocks noChangeArrowheads="1"/>
          </p:cNvSpPr>
          <p:nvPr/>
        </p:nvSpPr>
        <p:spPr bwMode="auto">
          <a:xfrm>
            <a:off x="5029200" y="3810000"/>
            <a:ext cx="228600" cy="1219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Times New Roman" panose="02020603050405020304" pitchFamily="18" charset="0"/>
              <a:cs typeface="+mn-cs"/>
            </a:endParaRPr>
          </a:p>
        </p:txBody>
      </p:sp>
      <p:sp>
        <p:nvSpPr>
          <p:cNvPr id="178201" name="Text Box 25">
            <a:extLst>
              <a:ext uri="{FF2B5EF4-FFF2-40B4-BE49-F238E27FC236}">
                <a16:creationId xmlns:a16="http://schemas.microsoft.com/office/drawing/2014/main" id="{DB34D468-59E5-409D-8740-CB08527E67CC}"/>
              </a:ext>
            </a:extLst>
          </p:cNvPr>
          <p:cNvSpPr txBox="1">
            <a:spLocks noChangeArrowheads="1"/>
          </p:cNvSpPr>
          <p:nvPr/>
        </p:nvSpPr>
        <p:spPr bwMode="auto">
          <a:xfrm>
            <a:off x="2667000" y="3200400"/>
            <a:ext cx="2743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20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For the input shown, what is the output?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78199"/>
                                        </p:tgtEl>
                                        <p:attrNameLst>
                                          <p:attrName>style.visibility</p:attrName>
                                        </p:attrNameLst>
                                      </p:cBhvr>
                                      <p:to>
                                        <p:strVal val="visible"/>
                                      </p:to>
                                    </p:set>
                                    <p:animEffect transition="in" filter="dissolve">
                                      <p:cBhvr>
                                        <p:cTn id="7" dur="500"/>
                                        <p:tgtEl>
                                          <p:spTgt spid="178199"/>
                                        </p:tgtEl>
                                      </p:cBhvr>
                                    </p:animEffect>
                                  </p:childTnLst>
                                </p:cTn>
                              </p:par>
                              <p:par>
                                <p:cTn id="8" presetID="2" presetClass="entr" presetSubtype="2" fill="hold" grpId="0" nodeType="withEffect">
                                  <p:stCondLst>
                                    <p:cond delay="0"/>
                                  </p:stCondLst>
                                  <p:childTnLst>
                                    <p:set>
                                      <p:cBhvr>
                                        <p:cTn id="9" dur="1" fill="hold">
                                          <p:stCondLst>
                                            <p:cond delay="0"/>
                                          </p:stCondLst>
                                        </p:cTn>
                                        <p:tgtEl>
                                          <p:spTgt spid="178201"/>
                                        </p:tgtEl>
                                        <p:attrNameLst>
                                          <p:attrName>style.visibility</p:attrName>
                                        </p:attrNameLst>
                                      </p:cBhvr>
                                      <p:to>
                                        <p:strVal val="visible"/>
                                      </p:to>
                                    </p:set>
                                    <p:anim calcmode="lin" valueType="num">
                                      <p:cBhvr additive="base">
                                        <p:cTn id="10" dur="500" fill="hold"/>
                                        <p:tgtEl>
                                          <p:spTgt spid="178201"/>
                                        </p:tgtEl>
                                        <p:attrNameLst>
                                          <p:attrName>ppt_x</p:attrName>
                                        </p:attrNameLst>
                                      </p:cBhvr>
                                      <p:tavLst>
                                        <p:tav tm="0">
                                          <p:val>
                                            <p:strVal val="1+#ppt_w/2"/>
                                          </p:val>
                                        </p:tav>
                                        <p:tav tm="100000">
                                          <p:val>
                                            <p:strVal val="#ppt_x"/>
                                          </p:val>
                                        </p:tav>
                                      </p:tavLst>
                                    </p:anim>
                                    <p:anim calcmode="lin" valueType="num">
                                      <p:cBhvr additive="base">
                                        <p:cTn id="11" dur="500" fill="hold"/>
                                        <p:tgtEl>
                                          <p:spTgt spid="178201"/>
                                        </p:tgtEl>
                                        <p:attrNameLst>
                                          <p:attrName>ppt_y</p:attrName>
                                        </p:attrNameLst>
                                      </p:cBhvr>
                                      <p:tavLst>
                                        <p:tav tm="0">
                                          <p:val>
                                            <p:strVal val="#ppt_y"/>
                                          </p:val>
                                        </p:tav>
                                        <p:tav tm="100000">
                                          <p:val>
                                            <p:strVal val="#ppt_y"/>
                                          </p:val>
                                        </p:tav>
                                      </p:tavLst>
                                    </p:anim>
                                  </p:childTnLst>
                                </p:cTn>
                              </p:par>
                            </p:childTnLst>
                          </p:cTn>
                        </p:par>
                        <p:par>
                          <p:cTn id="12" fill="hold" nodeType="afterGroup">
                            <p:stCondLst>
                              <p:cond delay="500"/>
                            </p:stCondLst>
                            <p:childTnLst>
                              <p:par>
                                <p:cTn id="13" presetID="22" presetClass="exit" presetSubtype="1" fill="hold" grpId="0" nodeType="afterEffect">
                                  <p:stCondLst>
                                    <p:cond delay="0"/>
                                  </p:stCondLst>
                                  <p:childTnLst>
                                    <p:animEffect transition="out" filter="wipe(up)">
                                      <p:cBhvr>
                                        <p:cTn id="14" dur="1000"/>
                                        <p:tgtEl>
                                          <p:spTgt spid="178200"/>
                                        </p:tgtEl>
                                      </p:cBhvr>
                                    </p:animEffect>
                                    <p:set>
                                      <p:cBhvr>
                                        <p:cTn id="15" dur="1" fill="hold">
                                          <p:stCondLst>
                                            <p:cond delay="999"/>
                                          </p:stCondLst>
                                        </p:cTn>
                                        <p:tgtEl>
                                          <p:spTgt spid="178200"/>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xit" presetSubtype="1" fill="hold" grpId="0" nodeType="clickEffect">
                                  <p:stCondLst>
                                    <p:cond delay="0"/>
                                  </p:stCondLst>
                                  <p:childTnLst>
                                    <p:animEffect transition="out" filter="wipe(up)">
                                      <p:cBhvr>
                                        <p:cTn id="19" dur="1000"/>
                                        <p:tgtEl>
                                          <p:spTgt spid="178198"/>
                                        </p:tgtEl>
                                      </p:cBhvr>
                                    </p:animEffect>
                                    <p:set>
                                      <p:cBhvr>
                                        <p:cTn id="20" dur="1" fill="hold">
                                          <p:stCondLst>
                                            <p:cond delay="999"/>
                                          </p:stCondLst>
                                        </p:cTn>
                                        <p:tgtEl>
                                          <p:spTgt spid="1781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98" grpId="0" animBg="1"/>
      <p:bldP spid="178200" grpId="0" animBg="1"/>
      <p:bldP spid="178201"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4">
            <a:extLst>
              <a:ext uri="{FF2B5EF4-FFF2-40B4-BE49-F238E27FC236}">
                <a16:creationId xmlns:a16="http://schemas.microsoft.com/office/drawing/2014/main" id="{B369F7B7-A466-4E03-81F5-CD715C2A41D4}"/>
              </a:ext>
            </a:extLst>
          </p:cNvPr>
          <p:cNvSpPr>
            <a:spLocks noChangeArrowheads="1"/>
          </p:cNvSpPr>
          <p:nvPr/>
        </p:nvSpPr>
        <p:spPr bwMode="auto">
          <a:xfrm>
            <a:off x="914400" y="1143000"/>
            <a:ext cx="1344613" cy="466725"/>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1200" cap="none" spc="0" normalizeH="0" baseline="0" noProof="0">
                <a:ln>
                  <a:noFill/>
                </a:ln>
                <a:solidFill>
                  <a:srgbClr val="FFFF99"/>
                </a:solidFill>
                <a:effectLst/>
                <a:uLnTx/>
                <a:uFillTx/>
                <a:latin typeface="Times New Roman" panose="02020603050405020304" pitchFamily="18" charset="0"/>
                <a:ea typeface="ヒラギノ角ゴ Pro W3" pitchFamily="-128" charset="-128"/>
                <a:cs typeface="+mn-cs"/>
              </a:rPr>
              <a:t>Decoders</a:t>
            </a:r>
          </a:p>
        </p:txBody>
      </p:sp>
      <p:sp>
        <p:nvSpPr>
          <p:cNvPr id="63491" name="Text Box 5">
            <a:extLst>
              <a:ext uri="{FF2B5EF4-FFF2-40B4-BE49-F238E27FC236}">
                <a16:creationId xmlns:a16="http://schemas.microsoft.com/office/drawing/2014/main" id="{B4BEA0BB-87C5-4E0F-B3E8-E5F28DA627CB}"/>
              </a:ext>
            </a:extLst>
          </p:cNvPr>
          <p:cNvSpPr txBox="1">
            <a:spLocks noChangeArrowheads="1"/>
          </p:cNvSpPr>
          <p:nvPr/>
        </p:nvSpPr>
        <p:spPr bwMode="auto">
          <a:xfrm>
            <a:off x="1143000" y="1676400"/>
            <a:ext cx="4648200"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A specific  integrated circuit decoder is the 74HC154 (shown as a 4-to-16 decoder). It includes two active LOW chip select lines which must be at the active level to enable the outputs. These lines can be used to expand the decoder to larger inputs.</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 </a:t>
            </a:r>
          </a:p>
        </p:txBody>
      </p:sp>
      <p:sp>
        <p:nvSpPr>
          <p:cNvPr id="63492" name="Text Box 8">
            <a:extLst>
              <a:ext uri="{FF2B5EF4-FFF2-40B4-BE49-F238E27FC236}">
                <a16:creationId xmlns:a16="http://schemas.microsoft.com/office/drawing/2014/main" id="{82CEAAA2-69ED-4C40-945E-DAD8F69CA8F1}"/>
              </a:ext>
            </a:extLst>
          </p:cNvPr>
          <p:cNvSpPr txBox="1">
            <a:spLocks noChangeArrowheads="1"/>
          </p:cNvSpPr>
          <p:nvPr/>
        </p:nvSpPr>
        <p:spPr bwMode="auto">
          <a:xfrm>
            <a:off x="5715000" y="5410200"/>
            <a:ext cx="685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600" b="0" i="1"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CS</a:t>
            </a:r>
            <a:r>
              <a:rPr kumimoji="0" lang="en-US" altLang="zh-CN" sz="1600" b="0" i="0" u="none" strike="noStrike" kern="1200" cap="none" spc="0" normalizeH="0" baseline="-25000" noProof="0">
                <a:ln>
                  <a:noFill/>
                </a:ln>
                <a:solidFill>
                  <a:srgbClr val="FF0000"/>
                </a:solidFill>
                <a:effectLst/>
                <a:uLnTx/>
                <a:uFillTx/>
                <a:latin typeface="Arial" panose="020B0604020202020204" pitchFamily="34" charset="0"/>
                <a:ea typeface="ヒラギノ角ゴ Pro W3" pitchFamily="-128" charset="-128"/>
                <a:cs typeface="+mn-cs"/>
              </a:rPr>
              <a:t>2</a:t>
            </a:r>
            <a:endParaRPr kumimoji="0" lang="en-US" altLang="zh-CN" sz="1600" b="0" i="0"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endParaRPr>
          </a:p>
        </p:txBody>
      </p:sp>
      <p:sp>
        <p:nvSpPr>
          <p:cNvPr id="63493" name="Text Box 14">
            <a:extLst>
              <a:ext uri="{FF2B5EF4-FFF2-40B4-BE49-F238E27FC236}">
                <a16:creationId xmlns:a16="http://schemas.microsoft.com/office/drawing/2014/main" id="{0AB2123D-1979-4641-A977-86C888297C49}"/>
              </a:ext>
            </a:extLst>
          </p:cNvPr>
          <p:cNvSpPr txBox="1">
            <a:spLocks noChangeArrowheads="1"/>
          </p:cNvSpPr>
          <p:nvPr/>
        </p:nvSpPr>
        <p:spPr bwMode="auto">
          <a:xfrm>
            <a:off x="5867400" y="3186113"/>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600" b="0" i="1"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A</a:t>
            </a:r>
            <a:r>
              <a:rPr kumimoji="0" lang="en-US" altLang="zh-CN" sz="1600" b="0" i="0" u="none" strike="noStrike" kern="1200" cap="none" spc="0" normalizeH="0" baseline="-25000" noProof="0">
                <a:ln>
                  <a:noFill/>
                </a:ln>
                <a:solidFill>
                  <a:srgbClr val="FF0000"/>
                </a:solidFill>
                <a:effectLst/>
                <a:uLnTx/>
                <a:uFillTx/>
                <a:latin typeface="Arial" panose="020B0604020202020204" pitchFamily="34" charset="0"/>
                <a:ea typeface="ヒラギノ角ゴ Pro W3" pitchFamily="-128" charset="-128"/>
                <a:cs typeface="+mn-cs"/>
              </a:rPr>
              <a:t>1</a:t>
            </a:r>
            <a:endParaRPr kumimoji="0" lang="en-US" altLang="zh-CN" sz="1600" b="0" i="0"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endParaRPr>
          </a:p>
        </p:txBody>
      </p:sp>
      <p:sp>
        <p:nvSpPr>
          <p:cNvPr id="63494" name="Text Box 15">
            <a:extLst>
              <a:ext uri="{FF2B5EF4-FFF2-40B4-BE49-F238E27FC236}">
                <a16:creationId xmlns:a16="http://schemas.microsoft.com/office/drawing/2014/main" id="{65FCF248-25E4-478D-8978-715483EC7AD5}"/>
              </a:ext>
            </a:extLst>
          </p:cNvPr>
          <p:cNvSpPr txBox="1">
            <a:spLocks noChangeArrowheads="1"/>
          </p:cNvSpPr>
          <p:nvPr/>
        </p:nvSpPr>
        <p:spPr bwMode="auto">
          <a:xfrm>
            <a:off x="5854700" y="2932113"/>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600" b="0" i="1"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A</a:t>
            </a:r>
            <a:r>
              <a:rPr kumimoji="0" lang="en-US" altLang="zh-CN" sz="1600" b="0" i="0" u="none" strike="noStrike" kern="1200" cap="none" spc="0" normalizeH="0" baseline="-25000" noProof="0">
                <a:ln>
                  <a:noFill/>
                </a:ln>
                <a:solidFill>
                  <a:srgbClr val="FF0000"/>
                </a:solidFill>
                <a:effectLst/>
                <a:uLnTx/>
                <a:uFillTx/>
                <a:latin typeface="Arial" panose="020B0604020202020204" pitchFamily="34" charset="0"/>
                <a:ea typeface="ヒラギノ角ゴ Pro W3" pitchFamily="-128" charset="-128"/>
                <a:cs typeface="+mn-cs"/>
              </a:rPr>
              <a:t>0</a:t>
            </a:r>
            <a:endParaRPr kumimoji="0" lang="en-US" altLang="zh-CN" sz="1600" b="0" i="0"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endParaRPr>
          </a:p>
        </p:txBody>
      </p:sp>
      <p:sp>
        <p:nvSpPr>
          <p:cNvPr id="63495" name="Text Box 16">
            <a:extLst>
              <a:ext uri="{FF2B5EF4-FFF2-40B4-BE49-F238E27FC236}">
                <a16:creationId xmlns:a16="http://schemas.microsoft.com/office/drawing/2014/main" id="{C1883587-A9F0-419B-A441-D22281310911}"/>
              </a:ext>
            </a:extLst>
          </p:cNvPr>
          <p:cNvSpPr txBox="1">
            <a:spLocks noChangeArrowheads="1"/>
          </p:cNvSpPr>
          <p:nvPr/>
        </p:nvSpPr>
        <p:spPr bwMode="auto">
          <a:xfrm>
            <a:off x="5867400" y="342900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600" b="0" i="1"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A</a:t>
            </a:r>
            <a:r>
              <a:rPr kumimoji="0" lang="en-US" altLang="zh-CN" sz="1600" b="0" i="0" u="none" strike="noStrike" kern="1200" cap="none" spc="0" normalizeH="0" baseline="-25000" noProof="0">
                <a:ln>
                  <a:noFill/>
                </a:ln>
                <a:solidFill>
                  <a:srgbClr val="FF0000"/>
                </a:solidFill>
                <a:effectLst/>
                <a:uLnTx/>
                <a:uFillTx/>
                <a:latin typeface="Arial" panose="020B0604020202020204" pitchFamily="34" charset="0"/>
                <a:ea typeface="ヒラギノ角ゴ Pro W3" pitchFamily="-128" charset="-128"/>
                <a:cs typeface="+mn-cs"/>
              </a:rPr>
              <a:t>2</a:t>
            </a:r>
            <a:endParaRPr kumimoji="0" lang="en-US" altLang="zh-CN" sz="1600" b="0" i="0"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endParaRPr>
          </a:p>
        </p:txBody>
      </p:sp>
      <p:sp>
        <p:nvSpPr>
          <p:cNvPr id="63496" name="Text Box 17">
            <a:extLst>
              <a:ext uri="{FF2B5EF4-FFF2-40B4-BE49-F238E27FC236}">
                <a16:creationId xmlns:a16="http://schemas.microsoft.com/office/drawing/2014/main" id="{9AB8D17B-7DB0-4EEF-94DD-450AB45394E4}"/>
              </a:ext>
            </a:extLst>
          </p:cNvPr>
          <p:cNvSpPr txBox="1">
            <a:spLocks noChangeArrowheads="1"/>
          </p:cNvSpPr>
          <p:nvPr/>
        </p:nvSpPr>
        <p:spPr bwMode="auto">
          <a:xfrm>
            <a:off x="5867400" y="373380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600" b="0" i="1"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A</a:t>
            </a:r>
            <a:r>
              <a:rPr kumimoji="0" lang="en-US" altLang="zh-CN" sz="1600" b="0" i="0" u="none" strike="noStrike" kern="1200" cap="none" spc="0" normalizeH="0" baseline="-25000" noProof="0">
                <a:ln>
                  <a:noFill/>
                </a:ln>
                <a:solidFill>
                  <a:srgbClr val="FF0000"/>
                </a:solidFill>
                <a:effectLst/>
                <a:uLnTx/>
                <a:uFillTx/>
                <a:latin typeface="Arial" panose="020B0604020202020204" pitchFamily="34" charset="0"/>
                <a:ea typeface="ヒラギノ角ゴ Pro W3" pitchFamily="-128" charset="-128"/>
                <a:cs typeface="+mn-cs"/>
              </a:rPr>
              <a:t>3</a:t>
            </a:r>
            <a:endParaRPr kumimoji="0" lang="en-US" altLang="zh-CN" sz="1600" b="0" i="0"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endParaRPr>
          </a:p>
        </p:txBody>
      </p:sp>
      <p:graphicFrame>
        <p:nvGraphicFramePr>
          <p:cNvPr id="63497" name="Object 20">
            <a:extLst>
              <a:ext uri="{FF2B5EF4-FFF2-40B4-BE49-F238E27FC236}">
                <a16:creationId xmlns:a16="http://schemas.microsoft.com/office/drawing/2014/main" id="{F545ACCA-6F47-41E2-984F-CF4669ECCA0C}"/>
              </a:ext>
            </a:extLst>
          </p:cNvPr>
          <p:cNvGraphicFramePr>
            <a:graphicFrameLocks noChangeAspect="1"/>
          </p:cNvGraphicFramePr>
          <p:nvPr/>
        </p:nvGraphicFramePr>
        <p:xfrm>
          <a:off x="6172200" y="1447800"/>
          <a:ext cx="1931988" cy="4419600"/>
        </p:xfrm>
        <a:graphic>
          <a:graphicData uri="http://schemas.openxmlformats.org/presentationml/2006/ole">
            <mc:AlternateContent xmlns:mc="http://schemas.openxmlformats.org/markup-compatibility/2006">
              <mc:Choice xmlns:v="urn:schemas-microsoft-com:vml" Requires="v">
                <p:oleObj spid="_x0000_s19478" name="CorelDRAW" r:id="rId4" imgW="1282700" imgH="2895600" progId="CorelDRAW.Graphic.13">
                  <p:embed/>
                </p:oleObj>
              </mc:Choice>
              <mc:Fallback>
                <p:oleObj name="CorelDRAW" r:id="rId4" imgW="1282700" imgH="2895600" progId="CorelDRAW.Graphic.13">
                  <p:embed/>
                  <p:pic>
                    <p:nvPicPr>
                      <p:cNvPr id="63497" name="Object 20">
                        <a:extLst>
                          <a:ext uri="{FF2B5EF4-FFF2-40B4-BE49-F238E27FC236}">
                            <a16:creationId xmlns:a16="http://schemas.microsoft.com/office/drawing/2014/main" id="{F545ACCA-6F47-41E2-984F-CF4669ECCA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447800"/>
                        <a:ext cx="1931988"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3498" name="Text Box 21">
            <a:extLst>
              <a:ext uri="{FF2B5EF4-FFF2-40B4-BE49-F238E27FC236}">
                <a16:creationId xmlns:a16="http://schemas.microsoft.com/office/drawing/2014/main" id="{FDE517FF-96D4-4480-98B3-422C5440A62A}"/>
              </a:ext>
            </a:extLst>
          </p:cNvPr>
          <p:cNvSpPr txBox="1">
            <a:spLocks noChangeArrowheads="1"/>
          </p:cNvSpPr>
          <p:nvPr/>
        </p:nvSpPr>
        <p:spPr bwMode="auto">
          <a:xfrm>
            <a:off x="5715000" y="5105400"/>
            <a:ext cx="685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600" b="0" i="1"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CS</a:t>
            </a:r>
            <a:r>
              <a:rPr kumimoji="0" lang="en-US" altLang="zh-CN" sz="1600" b="0" i="0" u="none" strike="noStrike" kern="1200" cap="none" spc="0" normalizeH="0" baseline="-25000" noProof="0">
                <a:ln>
                  <a:noFill/>
                </a:ln>
                <a:solidFill>
                  <a:srgbClr val="FF0000"/>
                </a:solidFill>
                <a:effectLst/>
                <a:uLnTx/>
                <a:uFillTx/>
                <a:latin typeface="Arial" panose="020B0604020202020204" pitchFamily="34" charset="0"/>
                <a:ea typeface="ヒラギノ角ゴ Pro W3" pitchFamily="-128" charset="-128"/>
                <a:cs typeface="+mn-cs"/>
              </a:rPr>
              <a:t>1</a:t>
            </a:r>
            <a:endParaRPr kumimoji="0" lang="en-US" altLang="zh-CN" sz="1600" b="0" i="0"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endParaRPr>
          </a:p>
        </p:txBody>
      </p:sp>
      <p:sp>
        <p:nvSpPr>
          <p:cNvPr id="63499" name="Line 22">
            <a:extLst>
              <a:ext uri="{FF2B5EF4-FFF2-40B4-BE49-F238E27FC236}">
                <a16:creationId xmlns:a16="http://schemas.microsoft.com/office/drawing/2014/main" id="{5EC39BF8-181B-41B4-94B3-D5DE851983DA}"/>
              </a:ext>
            </a:extLst>
          </p:cNvPr>
          <p:cNvSpPr>
            <a:spLocks noChangeShapeType="1"/>
          </p:cNvSpPr>
          <p:nvPr/>
        </p:nvSpPr>
        <p:spPr bwMode="auto">
          <a:xfrm>
            <a:off x="5791200" y="5181600"/>
            <a:ext cx="3810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Times New Roman" panose="02020603050405020304" pitchFamily="18" charset="0"/>
              <a:cs typeface="+mn-cs"/>
            </a:endParaRPr>
          </a:p>
        </p:txBody>
      </p:sp>
      <p:sp>
        <p:nvSpPr>
          <p:cNvPr id="63500" name="Line 23">
            <a:extLst>
              <a:ext uri="{FF2B5EF4-FFF2-40B4-BE49-F238E27FC236}">
                <a16:creationId xmlns:a16="http://schemas.microsoft.com/office/drawing/2014/main" id="{E420FEFA-39C0-471B-AD65-6323330F02F7}"/>
              </a:ext>
            </a:extLst>
          </p:cNvPr>
          <p:cNvSpPr>
            <a:spLocks noChangeShapeType="1"/>
          </p:cNvSpPr>
          <p:nvPr/>
        </p:nvSpPr>
        <p:spPr bwMode="auto">
          <a:xfrm>
            <a:off x="5791200" y="5486400"/>
            <a:ext cx="3810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Times New Roman" panose="02020603050405020304" pitchFamily="18" charset="0"/>
              <a:cs typeface="+mn-cs"/>
            </a:endParaRPr>
          </a:p>
        </p:txBody>
      </p:sp>
      <p:sp>
        <p:nvSpPr>
          <p:cNvPr id="63501" name="Text Box 24">
            <a:extLst>
              <a:ext uri="{FF2B5EF4-FFF2-40B4-BE49-F238E27FC236}">
                <a16:creationId xmlns:a16="http://schemas.microsoft.com/office/drawing/2014/main" id="{D837B0BE-5259-43EA-A210-81E7EB80CE24}"/>
              </a:ext>
            </a:extLst>
          </p:cNvPr>
          <p:cNvSpPr txBox="1">
            <a:spLocks noChangeArrowheads="1"/>
          </p:cNvSpPr>
          <p:nvPr/>
        </p:nvSpPr>
        <p:spPr bwMode="auto">
          <a:xfrm>
            <a:off x="6934200" y="14478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X/Y</a:t>
            </a:r>
          </a:p>
        </p:txBody>
      </p:sp>
      <p:sp>
        <p:nvSpPr>
          <p:cNvPr id="63502" name="Text Box 25">
            <a:extLst>
              <a:ext uri="{FF2B5EF4-FFF2-40B4-BE49-F238E27FC236}">
                <a16:creationId xmlns:a16="http://schemas.microsoft.com/office/drawing/2014/main" id="{43239F6B-FD5D-4565-AD29-9A483FB84E76}"/>
              </a:ext>
            </a:extLst>
          </p:cNvPr>
          <p:cNvSpPr txBox="1">
            <a:spLocks noChangeArrowheads="1"/>
          </p:cNvSpPr>
          <p:nvPr/>
        </p:nvSpPr>
        <p:spPr bwMode="auto">
          <a:xfrm>
            <a:off x="7086600" y="54864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400" b="0" i="1"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EN</a:t>
            </a:r>
          </a:p>
        </p:txBody>
      </p:sp>
      <p:sp>
        <p:nvSpPr>
          <p:cNvPr id="63503" name="Text Box 27">
            <a:extLst>
              <a:ext uri="{FF2B5EF4-FFF2-40B4-BE49-F238E27FC236}">
                <a16:creationId xmlns:a16="http://schemas.microsoft.com/office/drawing/2014/main" id="{0B39407C-6463-4666-BE9B-9EC0E023443E}"/>
              </a:ext>
            </a:extLst>
          </p:cNvPr>
          <p:cNvSpPr txBox="1">
            <a:spLocks noChangeArrowheads="1"/>
          </p:cNvSpPr>
          <p:nvPr/>
        </p:nvSpPr>
        <p:spPr bwMode="auto">
          <a:xfrm>
            <a:off x="6705600" y="5791200"/>
            <a:ext cx="1752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74HC154</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5538" name="Picture 20">
            <a:extLst>
              <a:ext uri="{FF2B5EF4-FFF2-40B4-BE49-F238E27FC236}">
                <a16:creationId xmlns:a16="http://schemas.microsoft.com/office/drawing/2014/main" id="{C2C5B470-1E7A-415E-84D6-16A476EFB1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819400"/>
            <a:ext cx="411480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9051" name="Group 27">
            <a:extLst>
              <a:ext uri="{FF2B5EF4-FFF2-40B4-BE49-F238E27FC236}">
                <a16:creationId xmlns:a16="http://schemas.microsoft.com/office/drawing/2014/main" id="{84407ECA-8439-48AA-80D2-A7281C2563E8}"/>
              </a:ext>
            </a:extLst>
          </p:cNvPr>
          <p:cNvGrpSpPr>
            <a:grpSpLocks/>
          </p:cNvGrpSpPr>
          <p:nvPr/>
        </p:nvGrpSpPr>
        <p:grpSpPr bwMode="auto">
          <a:xfrm>
            <a:off x="4419600" y="2849563"/>
            <a:ext cx="4219575" cy="3398837"/>
            <a:chOff x="2880" y="1728"/>
            <a:chExt cx="2658" cy="2141"/>
          </a:xfrm>
        </p:grpSpPr>
        <p:pic>
          <p:nvPicPr>
            <p:cNvPr id="65545" name="Picture 22">
              <a:extLst>
                <a:ext uri="{FF2B5EF4-FFF2-40B4-BE49-F238E27FC236}">
                  <a16:creationId xmlns:a16="http://schemas.microsoft.com/office/drawing/2014/main" id="{7DF61DC2-742E-46E9-8830-6BC7E2CA4A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1728"/>
              <a:ext cx="2658" cy="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6" name="Rectangle 26">
              <a:extLst>
                <a:ext uri="{FF2B5EF4-FFF2-40B4-BE49-F238E27FC236}">
                  <a16:creationId xmlns:a16="http://schemas.microsoft.com/office/drawing/2014/main" id="{621C76BB-AED8-4A46-9DCD-97B9166D36ED}"/>
                </a:ext>
              </a:extLst>
            </p:cNvPr>
            <p:cNvSpPr>
              <a:spLocks noChangeArrowheads="1"/>
            </p:cNvSpPr>
            <p:nvPr/>
          </p:nvSpPr>
          <p:spPr bwMode="auto">
            <a:xfrm>
              <a:off x="2880" y="1728"/>
              <a:ext cx="2648" cy="214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Times New Roman" panose="02020603050405020304" pitchFamily="18" charset="0"/>
                <a:cs typeface="+mn-cs"/>
              </a:endParaRPr>
            </a:p>
          </p:txBody>
        </p:sp>
      </p:grpSp>
      <p:sp>
        <p:nvSpPr>
          <p:cNvPr id="65540" name="Rectangle 4">
            <a:extLst>
              <a:ext uri="{FF2B5EF4-FFF2-40B4-BE49-F238E27FC236}">
                <a16:creationId xmlns:a16="http://schemas.microsoft.com/office/drawing/2014/main" id="{59301EC4-E54A-4C5F-84E5-93DFD39C9C06}"/>
              </a:ext>
            </a:extLst>
          </p:cNvPr>
          <p:cNvSpPr>
            <a:spLocks noChangeArrowheads="1"/>
          </p:cNvSpPr>
          <p:nvPr/>
        </p:nvSpPr>
        <p:spPr bwMode="auto">
          <a:xfrm>
            <a:off x="914400" y="1066800"/>
            <a:ext cx="1344613" cy="466725"/>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1200" cap="none" spc="0" normalizeH="0" baseline="0" noProof="0">
                <a:ln>
                  <a:noFill/>
                </a:ln>
                <a:solidFill>
                  <a:srgbClr val="FFFF99"/>
                </a:solidFill>
                <a:effectLst/>
                <a:uLnTx/>
                <a:uFillTx/>
                <a:latin typeface="Times New Roman" panose="02020603050405020304" pitchFamily="18" charset="0"/>
                <a:ea typeface="ヒラギノ角ゴ Pro W3" pitchFamily="-128" charset="-128"/>
                <a:cs typeface="+mn-cs"/>
              </a:rPr>
              <a:t>Decoders</a:t>
            </a:r>
          </a:p>
        </p:txBody>
      </p:sp>
      <p:sp>
        <p:nvSpPr>
          <p:cNvPr id="65541" name="Text Box 5">
            <a:extLst>
              <a:ext uri="{FF2B5EF4-FFF2-40B4-BE49-F238E27FC236}">
                <a16:creationId xmlns:a16="http://schemas.microsoft.com/office/drawing/2014/main" id="{47E54120-2DCF-4EFC-812B-598764A13DF5}"/>
              </a:ext>
            </a:extLst>
          </p:cNvPr>
          <p:cNvSpPr txBox="1">
            <a:spLocks noChangeArrowheads="1"/>
          </p:cNvSpPr>
          <p:nvPr/>
        </p:nvSpPr>
        <p:spPr bwMode="auto">
          <a:xfrm>
            <a:off x="990600" y="1524000"/>
            <a:ext cx="7391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20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The 74LS138 is a 3-to-8 decoder with three chip select inputs (two active LOW, one active HIGH). In this Multisim circuit, the word generator (XWG1) is set up as an up counter. The logic analyzer (XLA1) compares the input and outputs of the decoder.</a:t>
            </a:r>
          </a:p>
        </p:txBody>
      </p:sp>
      <p:sp>
        <p:nvSpPr>
          <p:cNvPr id="129047" name="Text Box 23">
            <a:extLst>
              <a:ext uri="{FF2B5EF4-FFF2-40B4-BE49-F238E27FC236}">
                <a16:creationId xmlns:a16="http://schemas.microsoft.com/office/drawing/2014/main" id="{5DA24C49-0F60-4043-BF8F-9291C36C8505}"/>
              </a:ext>
            </a:extLst>
          </p:cNvPr>
          <p:cNvSpPr txBox="1">
            <a:spLocks noChangeArrowheads="1"/>
          </p:cNvSpPr>
          <p:nvPr/>
        </p:nvSpPr>
        <p:spPr bwMode="auto">
          <a:xfrm>
            <a:off x="5715000" y="4906963"/>
            <a:ext cx="2895600" cy="3365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Inputs are </a:t>
            </a:r>
            <a:r>
              <a:rPr kumimoji="0" lang="en-US" altLang="zh-CN" sz="1600" b="0" i="0" u="none" strike="noStrike" kern="1200" cap="none" spc="0" normalizeH="0" baseline="0" noProof="0">
                <a:ln>
                  <a:noFill/>
                </a:ln>
                <a:solidFill>
                  <a:srgbClr val="0000FF"/>
                </a:solidFill>
                <a:effectLst/>
                <a:uLnTx/>
                <a:uFillTx/>
                <a:latin typeface="Times New Roman" panose="02020603050405020304" pitchFamily="18" charset="0"/>
                <a:ea typeface="ヒラギノ角ゴ Pro W3" pitchFamily="-128" charset="-128"/>
                <a:cs typeface="+mn-cs"/>
              </a:rPr>
              <a:t>blue</a:t>
            </a:r>
            <a:r>
              <a:rPr kumimoji="0" lang="en-US" altLang="zh-CN" sz="16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 outputs are </a:t>
            </a:r>
            <a:r>
              <a:rPr kumimoji="0" lang="en-US" altLang="zh-CN" sz="1600" b="0" i="0" u="none" strike="noStrike" kern="1200" cap="none" spc="0" normalizeH="0" baseline="0" noProof="0">
                <a:ln>
                  <a:noFill/>
                </a:ln>
                <a:solidFill>
                  <a:srgbClr val="FF0000"/>
                </a:solidFill>
                <a:effectLst/>
                <a:uLnTx/>
                <a:uFillTx/>
                <a:latin typeface="Times New Roman" panose="02020603050405020304" pitchFamily="18" charset="0"/>
                <a:ea typeface="ヒラギノ角ゴ Pro W3" pitchFamily="-128" charset="-128"/>
                <a:cs typeface="+mn-cs"/>
              </a:rPr>
              <a:t>red.</a:t>
            </a:r>
          </a:p>
        </p:txBody>
      </p:sp>
      <p:sp>
        <p:nvSpPr>
          <p:cNvPr id="129048" name="Line 24">
            <a:extLst>
              <a:ext uri="{FF2B5EF4-FFF2-40B4-BE49-F238E27FC236}">
                <a16:creationId xmlns:a16="http://schemas.microsoft.com/office/drawing/2014/main" id="{7C08F3A2-E99D-4761-874E-C5978EA714F2}"/>
              </a:ext>
            </a:extLst>
          </p:cNvPr>
          <p:cNvSpPr>
            <a:spLocks noChangeShapeType="1"/>
          </p:cNvSpPr>
          <p:nvPr/>
        </p:nvSpPr>
        <p:spPr bwMode="auto">
          <a:xfrm flipH="1">
            <a:off x="6553200" y="5211763"/>
            <a:ext cx="228600" cy="22860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Times New Roman" panose="02020603050405020304" pitchFamily="18" charset="0"/>
              <a:cs typeface="+mn-cs"/>
            </a:endParaRPr>
          </a:p>
        </p:txBody>
      </p:sp>
      <p:sp>
        <p:nvSpPr>
          <p:cNvPr id="129049" name="Line 25">
            <a:extLst>
              <a:ext uri="{FF2B5EF4-FFF2-40B4-BE49-F238E27FC236}">
                <a16:creationId xmlns:a16="http://schemas.microsoft.com/office/drawing/2014/main" id="{61A51A84-69BA-42E7-A4A3-229A9B3FD196}"/>
              </a:ext>
            </a:extLst>
          </p:cNvPr>
          <p:cNvSpPr>
            <a:spLocks noChangeShapeType="1"/>
          </p:cNvSpPr>
          <p:nvPr/>
        </p:nvSpPr>
        <p:spPr bwMode="auto">
          <a:xfrm flipH="1" flipV="1">
            <a:off x="7772400" y="4754563"/>
            <a:ext cx="304800" cy="228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Times New Roman" panose="02020603050405020304"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29051"/>
                                        </p:tgtEl>
                                        <p:attrNameLst>
                                          <p:attrName>style.visibility</p:attrName>
                                        </p:attrNameLst>
                                      </p:cBhvr>
                                      <p:to>
                                        <p:strVal val="visible"/>
                                      </p:to>
                                    </p:set>
                                    <p:anim calcmode="lin" valueType="num">
                                      <p:cBhvr>
                                        <p:cTn id="7" dur="500" fill="hold"/>
                                        <p:tgtEl>
                                          <p:spTgt spid="129051"/>
                                        </p:tgtEl>
                                        <p:attrNameLst>
                                          <p:attrName>ppt_w</p:attrName>
                                        </p:attrNameLst>
                                      </p:cBhvr>
                                      <p:tavLst>
                                        <p:tav tm="0">
                                          <p:val>
                                            <p:fltVal val="0"/>
                                          </p:val>
                                        </p:tav>
                                        <p:tav tm="100000">
                                          <p:val>
                                            <p:strVal val="#ppt_w"/>
                                          </p:val>
                                        </p:tav>
                                      </p:tavLst>
                                    </p:anim>
                                    <p:anim calcmode="lin" valueType="num">
                                      <p:cBhvr>
                                        <p:cTn id="8" dur="500" fill="hold"/>
                                        <p:tgtEl>
                                          <p:spTgt spid="129051"/>
                                        </p:tgtEl>
                                        <p:attrNameLst>
                                          <p:attrName>ppt_h</p:attrName>
                                        </p:attrNameLst>
                                      </p:cBhvr>
                                      <p:tavLst>
                                        <p:tav tm="0">
                                          <p:val>
                                            <p:fltVal val="0"/>
                                          </p:val>
                                        </p:tav>
                                        <p:tav tm="100000">
                                          <p:val>
                                            <p:strVal val="#ppt_h"/>
                                          </p:val>
                                        </p:tav>
                                      </p:tavLst>
                                    </p:anim>
                                    <p:animEffect transition="in" filter="fade">
                                      <p:cBhvr>
                                        <p:cTn id="9" dur="500"/>
                                        <p:tgtEl>
                                          <p:spTgt spid="129051"/>
                                        </p:tgtEl>
                                      </p:cBhvr>
                                    </p:animEffect>
                                  </p:childTnLst>
                                </p:cTn>
                              </p:par>
                            </p:childTnLst>
                          </p:cTn>
                        </p:par>
                        <p:par>
                          <p:cTn id="10" fill="hold" nodeType="afterGroup">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129047"/>
                                        </p:tgtEl>
                                        <p:attrNameLst>
                                          <p:attrName>style.visibility</p:attrName>
                                        </p:attrNameLst>
                                      </p:cBhvr>
                                      <p:to>
                                        <p:strVal val="visible"/>
                                      </p:to>
                                    </p:set>
                                    <p:anim calcmode="lin" valueType="num">
                                      <p:cBhvr additive="base">
                                        <p:cTn id="13" dur="500" fill="hold"/>
                                        <p:tgtEl>
                                          <p:spTgt spid="129047"/>
                                        </p:tgtEl>
                                        <p:attrNameLst>
                                          <p:attrName>ppt_x</p:attrName>
                                        </p:attrNameLst>
                                      </p:cBhvr>
                                      <p:tavLst>
                                        <p:tav tm="0">
                                          <p:val>
                                            <p:strVal val="1+#ppt_w/2"/>
                                          </p:val>
                                        </p:tav>
                                        <p:tav tm="100000">
                                          <p:val>
                                            <p:strVal val="#ppt_x"/>
                                          </p:val>
                                        </p:tav>
                                      </p:tavLst>
                                    </p:anim>
                                    <p:anim calcmode="lin" valueType="num">
                                      <p:cBhvr additive="base">
                                        <p:cTn id="14" dur="500" fill="hold"/>
                                        <p:tgtEl>
                                          <p:spTgt spid="129047"/>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1000"/>
                            </p:stCondLst>
                            <p:childTnLst>
                              <p:par>
                                <p:cTn id="16" presetID="22" presetClass="entr" presetSubtype="2" fill="hold" nodeType="afterEffect">
                                  <p:stCondLst>
                                    <p:cond delay="0"/>
                                  </p:stCondLst>
                                  <p:childTnLst>
                                    <p:set>
                                      <p:cBhvr>
                                        <p:cTn id="17" dur="1" fill="hold">
                                          <p:stCondLst>
                                            <p:cond delay="0"/>
                                          </p:stCondLst>
                                        </p:cTn>
                                        <p:tgtEl>
                                          <p:spTgt spid="129048"/>
                                        </p:tgtEl>
                                        <p:attrNameLst>
                                          <p:attrName>style.visibility</p:attrName>
                                        </p:attrNameLst>
                                      </p:cBhvr>
                                      <p:to>
                                        <p:strVal val="visible"/>
                                      </p:to>
                                    </p:set>
                                    <p:animEffect transition="in" filter="wipe(right)">
                                      <p:cBhvr>
                                        <p:cTn id="18" dur="1000"/>
                                        <p:tgtEl>
                                          <p:spTgt spid="129048"/>
                                        </p:tgtEl>
                                      </p:cBhvr>
                                    </p:animEffect>
                                  </p:childTnLst>
                                </p:cTn>
                              </p:par>
                              <p:par>
                                <p:cTn id="19" presetID="22" presetClass="entr" presetSubtype="4" fill="hold" nodeType="withEffect">
                                  <p:stCondLst>
                                    <p:cond delay="0"/>
                                  </p:stCondLst>
                                  <p:childTnLst>
                                    <p:set>
                                      <p:cBhvr>
                                        <p:cTn id="20" dur="1" fill="hold">
                                          <p:stCondLst>
                                            <p:cond delay="0"/>
                                          </p:stCondLst>
                                        </p:cTn>
                                        <p:tgtEl>
                                          <p:spTgt spid="129049"/>
                                        </p:tgtEl>
                                        <p:attrNameLst>
                                          <p:attrName>style.visibility</p:attrName>
                                        </p:attrNameLst>
                                      </p:cBhvr>
                                      <p:to>
                                        <p:strVal val="visible"/>
                                      </p:to>
                                    </p:set>
                                    <p:animEffect transition="in" filter="wipe(down)">
                                      <p:cBhvr>
                                        <p:cTn id="21" dur="1000"/>
                                        <p:tgtEl>
                                          <p:spTgt spid="129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47"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7586" name="Picture 2">
            <a:extLst>
              <a:ext uri="{FF2B5EF4-FFF2-40B4-BE49-F238E27FC236}">
                <a16:creationId xmlns:a16="http://schemas.microsoft.com/office/drawing/2014/main" id="{01269F83-4EB9-4CD7-93F4-D96F9AE069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819400"/>
            <a:ext cx="411480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1088" name="Group 16">
            <a:extLst>
              <a:ext uri="{FF2B5EF4-FFF2-40B4-BE49-F238E27FC236}">
                <a16:creationId xmlns:a16="http://schemas.microsoft.com/office/drawing/2014/main" id="{EF9CDA5B-A148-43A6-89D2-EB619DC051AB}"/>
              </a:ext>
            </a:extLst>
          </p:cNvPr>
          <p:cNvGrpSpPr>
            <a:grpSpLocks/>
          </p:cNvGrpSpPr>
          <p:nvPr/>
        </p:nvGrpSpPr>
        <p:grpSpPr bwMode="auto">
          <a:xfrm>
            <a:off x="4419600" y="2895600"/>
            <a:ext cx="4203700" cy="3322638"/>
            <a:chOff x="2784" y="1843"/>
            <a:chExt cx="2648" cy="2093"/>
          </a:xfrm>
        </p:grpSpPr>
        <p:pic>
          <p:nvPicPr>
            <p:cNvPr id="67594" name="Picture 15">
              <a:extLst>
                <a:ext uri="{FF2B5EF4-FFF2-40B4-BE49-F238E27FC236}">
                  <a16:creationId xmlns:a16="http://schemas.microsoft.com/office/drawing/2014/main" id="{268C297C-3397-4E6D-A059-3459DC7324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4" y="1854"/>
              <a:ext cx="2610" cy="2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5" name="Rectangle 5">
              <a:extLst>
                <a:ext uri="{FF2B5EF4-FFF2-40B4-BE49-F238E27FC236}">
                  <a16:creationId xmlns:a16="http://schemas.microsoft.com/office/drawing/2014/main" id="{6DD88E09-3691-40A8-9AD8-7D8202635E41}"/>
                </a:ext>
              </a:extLst>
            </p:cNvPr>
            <p:cNvSpPr>
              <a:spLocks noChangeArrowheads="1"/>
            </p:cNvSpPr>
            <p:nvPr/>
          </p:nvSpPr>
          <p:spPr bwMode="auto">
            <a:xfrm>
              <a:off x="2784" y="1843"/>
              <a:ext cx="2648" cy="209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Times New Roman" panose="02020603050405020304" pitchFamily="18" charset="0"/>
                <a:cs typeface="+mn-cs"/>
              </a:endParaRPr>
            </a:p>
          </p:txBody>
        </p:sp>
      </p:grpSp>
      <p:sp>
        <p:nvSpPr>
          <p:cNvPr id="67588" name="Rectangle 8">
            <a:extLst>
              <a:ext uri="{FF2B5EF4-FFF2-40B4-BE49-F238E27FC236}">
                <a16:creationId xmlns:a16="http://schemas.microsoft.com/office/drawing/2014/main" id="{9B711287-234F-40EC-BFB9-677A16A20504}"/>
              </a:ext>
            </a:extLst>
          </p:cNvPr>
          <p:cNvSpPr>
            <a:spLocks noChangeArrowheads="1"/>
          </p:cNvSpPr>
          <p:nvPr/>
        </p:nvSpPr>
        <p:spPr bwMode="auto">
          <a:xfrm>
            <a:off x="914400" y="1143000"/>
            <a:ext cx="1344613" cy="466725"/>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1200" cap="none" spc="0" normalizeH="0" baseline="0" noProof="0">
                <a:ln>
                  <a:noFill/>
                </a:ln>
                <a:solidFill>
                  <a:srgbClr val="FFFF99"/>
                </a:solidFill>
                <a:effectLst/>
                <a:uLnTx/>
                <a:uFillTx/>
                <a:latin typeface="Times New Roman" panose="02020603050405020304" pitchFamily="18" charset="0"/>
                <a:ea typeface="ヒラギノ角ゴ Pro W3" pitchFamily="-128" charset="-128"/>
                <a:cs typeface="+mn-cs"/>
              </a:rPr>
              <a:t>Decoders</a:t>
            </a:r>
          </a:p>
        </p:txBody>
      </p:sp>
      <p:sp>
        <p:nvSpPr>
          <p:cNvPr id="131082" name="Text Box 10">
            <a:extLst>
              <a:ext uri="{FF2B5EF4-FFF2-40B4-BE49-F238E27FC236}">
                <a16:creationId xmlns:a16="http://schemas.microsoft.com/office/drawing/2014/main" id="{98313CFB-A176-440D-9DB2-A10B6F0D3C09}"/>
              </a:ext>
            </a:extLst>
          </p:cNvPr>
          <p:cNvSpPr txBox="1">
            <a:spLocks noChangeArrowheads="1"/>
          </p:cNvSpPr>
          <p:nvPr/>
        </p:nvSpPr>
        <p:spPr bwMode="auto">
          <a:xfrm>
            <a:off x="5715000" y="4983163"/>
            <a:ext cx="2895600" cy="3365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Inputs are </a:t>
            </a:r>
            <a:r>
              <a:rPr kumimoji="0" lang="en-US" altLang="zh-CN" sz="1600" b="0" i="0" u="none" strike="noStrike" kern="1200" cap="none" spc="0" normalizeH="0" baseline="0" noProof="0">
                <a:ln>
                  <a:noFill/>
                </a:ln>
                <a:solidFill>
                  <a:srgbClr val="0000FF"/>
                </a:solidFill>
                <a:effectLst/>
                <a:uLnTx/>
                <a:uFillTx/>
                <a:latin typeface="Times New Roman" panose="02020603050405020304" pitchFamily="18" charset="0"/>
                <a:ea typeface="ヒラギノ角ゴ Pro W3" pitchFamily="-128" charset="-128"/>
                <a:cs typeface="+mn-cs"/>
              </a:rPr>
              <a:t>blue</a:t>
            </a:r>
            <a:r>
              <a:rPr kumimoji="0" lang="en-US" altLang="zh-CN" sz="16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 outputs are </a:t>
            </a:r>
            <a:r>
              <a:rPr kumimoji="0" lang="en-US" altLang="zh-CN" sz="1600" b="0" i="0" u="none" strike="noStrike" kern="1200" cap="none" spc="0" normalizeH="0" baseline="0" noProof="0">
                <a:ln>
                  <a:noFill/>
                </a:ln>
                <a:solidFill>
                  <a:srgbClr val="FF0000"/>
                </a:solidFill>
                <a:effectLst/>
                <a:uLnTx/>
                <a:uFillTx/>
                <a:latin typeface="Times New Roman" panose="02020603050405020304" pitchFamily="18" charset="0"/>
                <a:ea typeface="ヒラギノ角ゴ Pro W3" pitchFamily="-128" charset="-128"/>
                <a:cs typeface="+mn-cs"/>
              </a:rPr>
              <a:t>red.</a:t>
            </a:r>
          </a:p>
        </p:txBody>
      </p:sp>
      <p:sp>
        <p:nvSpPr>
          <p:cNvPr id="131083" name="Line 11">
            <a:extLst>
              <a:ext uri="{FF2B5EF4-FFF2-40B4-BE49-F238E27FC236}">
                <a16:creationId xmlns:a16="http://schemas.microsoft.com/office/drawing/2014/main" id="{D87F13C9-A67B-45F9-BE1A-7D9C05BB3516}"/>
              </a:ext>
            </a:extLst>
          </p:cNvPr>
          <p:cNvSpPr>
            <a:spLocks noChangeShapeType="1"/>
          </p:cNvSpPr>
          <p:nvPr/>
        </p:nvSpPr>
        <p:spPr bwMode="auto">
          <a:xfrm flipH="1">
            <a:off x="6553200" y="5287963"/>
            <a:ext cx="228600" cy="22860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Times New Roman" panose="02020603050405020304" pitchFamily="18" charset="0"/>
              <a:cs typeface="+mn-cs"/>
            </a:endParaRPr>
          </a:p>
        </p:txBody>
      </p:sp>
      <p:sp>
        <p:nvSpPr>
          <p:cNvPr id="131084" name="Line 12">
            <a:extLst>
              <a:ext uri="{FF2B5EF4-FFF2-40B4-BE49-F238E27FC236}">
                <a16:creationId xmlns:a16="http://schemas.microsoft.com/office/drawing/2014/main" id="{DEB1B03D-98B7-4EF7-BAFC-6DE104418591}"/>
              </a:ext>
            </a:extLst>
          </p:cNvPr>
          <p:cNvSpPr>
            <a:spLocks noChangeShapeType="1"/>
          </p:cNvSpPr>
          <p:nvPr/>
        </p:nvSpPr>
        <p:spPr bwMode="auto">
          <a:xfrm flipH="1" flipV="1">
            <a:off x="7772400" y="4830763"/>
            <a:ext cx="304800" cy="228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Times New Roman" panose="02020603050405020304" pitchFamily="18" charset="0"/>
              <a:cs typeface="+mn-cs"/>
            </a:endParaRPr>
          </a:p>
        </p:txBody>
      </p:sp>
      <p:sp>
        <p:nvSpPr>
          <p:cNvPr id="67592" name="WordArt 13">
            <a:extLst>
              <a:ext uri="{FF2B5EF4-FFF2-40B4-BE49-F238E27FC236}">
                <a16:creationId xmlns:a16="http://schemas.microsoft.com/office/drawing/2014/main" id="{055403FA-119D-47B2-9429-EBC5C974BEA4}"/>
              </a:ext>
            </a:extLst>
          </p:cNvPr>
          <p:cNvSpPr>
            <a:spLocks noChangeArrowheads="1" noChangeShapeType="1" noTextEdit="1"/>
          </p:cNvSpPr>
          <p:nvPr/>
        </p:nvSpPr>
        <p:spPr bwMode="auto">
          <a:xfrm>
            <a:off x="914400" y="1905000"/>
            <a:ext cx="1371600" cy="449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800" b="0" i="0" u="none" strike="noStrike" kern="10" cap="none" spc="0" normalizeH="0" baseline="0" noProof="0">
                <a:ln>
                  <a:noFill/>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uLnTx/>
                <a:uFillTx/>
                <a:latin typeface="Impact" panose="020B0806030902050204" pitchFamily="34" charset="0"/>
                <a:ea typeface="ヒラギノ角ゴ Pro W3" pitchFamily="-128" charset="-128"/>
                <a:cs typeface="+mn-cs"/>
              </a:rPr>
              <a:t>Question</a:t>
            </a:r>
            <a:endParaRPr kumimoji="0" lang="zh-CN" altLang="en-US" sz="2800" b="0" i="0" u="none" strike="noStrike" kern="10" cap="none" spc="0" normalizeH="0" baseline="0" noProof="0">
              <a:ln>
                <a:noFill/>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uLnTx/>
              <a:uFillTx/>
              <a:latin typeface="Impact" panose="020B0806030902050204" pitchFamily="34" charset="0"/>
              <a:cs typeface="+mn-cs"/>
            </a:endParaRPr>
          </a:p>
        </p:txBody>
      </p:sp>
      <p:sp>
        <p:nvSpPr>
          <p:cNvPr id="67593" name="Text Box 14">
            <a:extLst>
              <a:ext uri="{FF2B5EF4-FFF2-40B4-BE49-F238E27FC236}">
                <a16:creationId xmlns:a16="http://schemas.microsoft.com/office/drawing/2014/main" id="{3DB1E41D-4C27-48CB-8C23-62BEB2D6F0D9}"/>
              </a:ext>
            </a:extLst>
          </p:cNvPr>
          <p:cNvSpPr txBox="1">
            <a:spLocks noChangeArrowheads="1"/>
          </p:cNvSpPr>
          <p:nvPr/>
        </p:nvSpPr>
        <p:spPr bwMode="auto">
          <a:xfrm>
            <a:off x="2362200" y="1828800"/>
            <a:ext cx="5943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20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How will the waveforms change if the word generator is configured as a down counter instead of an up counter?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31088"/>
                                        </p:tgtEl>
                                        <p:attrNameLst>
                                          <p:attrName>style.visibility</p:attrName>
                                        </p:attrNameLst>
                                      </p:cBhvr>
                                      <p:to>
                                        <p:strVal val="visible"/>
                                      </p:to>
                                    </p:set>
                                    <p:anim calcmode="lin" valueType="num">
                                      <p:cBhvr>
                                        <p:cTn id="7" dur="500" fill="hold"/>
                                        <p:tgtEl>
                                          <p:spTgt spid="131088"/>
                                        </p:tgtEl>
                                        <p:attrNameLst>
                                          <p:attrName>ppt_w</p:attrName>
                                        </p:attrNameLst>
                                      </p:cBhvr>
                                      <p:tavLst>
                                        <p:tav tm="0">
                                          <p:val>
                                            <p:fltVal val="0"/>
                                          </p:val>
                                        </p:tav>
                                        <p:tav tm="100000">
                                          <p:val>
                                            <p:strVal val="#ppt_w"/>
                                          </p:val>
                                        </p:tav>
                                      </p:tavLst>
                                    </p:anim>
                                    <p:anim calcmode="lin" valueType="num">
                                      <p:cBhvr>
                                        <p:cTn id="8" dur="500" fill="hold"/>
                                        <p:tgtEl>
                                          <p:spTgt spid="131088"/>
                                        </p:tgtEl>
                                        <p:attrNameLst>
                                          <p:attrName>ppt_h</p:attrName>
                                        </p:attrNameLst>
                                      </p:cBhvr>
                                      <p:tavLst>
                                        <p:tav tm="0">
                                          <p:val>
                                            <p:fltVal val="0"/>
                                          </p:val>
                                        </p:tav>
                                        <p:tav tm="100000">
                                          <p:val>
                                            <p:strVal val="#ppt_h"/>
                                          </p:val>
                                        </p:tav>
                                      </p:tavLst>
                                    </p:anim>
                                    <p:animEffect transition="in" filter="fade">
                                      <p:cBhvr>
                                        <p:cTn id="9" dur="500"/>
                                        <p:tgtEl>
                                          <p:spTgt spid="131088"/>
                                        </p:tgtEl>
                                      </p:cBhvr>
                                    </p:animEffect>
                                  </p:childTnLst>
                                </p:cTn>
                              </p:par>
                            </p:childTnLst>
                          </p:cTn>
                        </p:par>
                        <p:par>
                          <p:cTn id="10" fill="hold" nodeType="afterGroup">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131082"/>
                                        </p:tgtEl>
                                        <p:attrNameLst>
                                          <p:attrName>style.visibility</p:attrName>
                                        </p:attrNameLst>
                                      </p:cBhvr>
                                      <p:to>
                                        <p:strVal val="visible"/>
                                      </p:to>
                                    </p:set>
                                    <p:anim calcmode="lin" valueType="num">
                                      <p:cBhvr additive="base">
                                        <p:cTn id="13" dur="500" fill="hold"/>
                                        <p:tgtEl>
                                          <p:spTgt spid="131082"/>
                                        </p:tgtEl>
                                        <p:attrNameLst>
                                          <p:attrName>ppt_x</p:attrName>
                                        </p:attrNameLst>
                                      </p:cBhvr>
                                      <p:tavLst>
                                        <p:tav tm="0">
                                          <p:val>
                                            <p:strVal val="1+#ppt_w/2"/>
                                          </p:val>
                                        </p:tav>
                                        <p:tav tm="100000">
                                          <p:val>
                                            <p:strVal val="#ppt_x"/>
                                          </p:val>
                                        </p:tav>
                                      </p:tavLst>
                                    </p:anim>
                                    <p:anim calcmode="lin" valueType="num">
                                      <p:cBhvr additive="base">
                                        <p:cTn id="14" dur="500" fill="hold"/>
                                        <p:tgtEl>
                                          <p:spTgt spid="131082"/>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1000"/>
                            </p:stCondLst>
                            <p:childTnLst>
                              <p:par>
                                <p:cTn id="16" presetID="22" presetClass="entr" presetSubtype="2" fill="hold" nodeType="afterEffect">
                                  <p:stCondLst>
                                    <p:cond delay="0"/>
                                  </p:stCondLst>
                                  <p:childTnLst>
                                    <p:set>
                                      <p:cBhvr>
                                        <p:cTn id="17" dur="1" fill="hold">
                                          <p:stCondLst>
                                            <p:cond delay="0"/>
                                          </p:stCondLst>
                                        </p:cTn>
                                        <p:tgtEl>
                                          <p:spTgt spid="131083"/>
                                        </p:tgtEl>
                                        <p:attrNameLst>
                                          <p:attrName>style.visibility</p:attrName>
                                        </p:attrNameLst>
                                      </p:cBhvr>
                                      <p:to>
                                        <p:strVal val="visible"/>
                                      </p:to>
                                    </p:set>
                                    <p:animEffect transition="in" filter="wipe(right)">
                                      <p:cBhvr>
                                        <p:cTn id="18" dur="1000"/>
                                        <p:tgtEl>
                                          <p:spTgt spid="131083"/>
                                        </p:tgtEl>
                                      </p:cBhvr>
                                    </p:animEffect>
                                  </p:childTnLst>
                                </p:cTn>
                              </p:par>
                              <p:par>
                                <p:cTn id="19" presetID="22" presetClass="entr" presetSubtype="4" fill="hold" nodeType="withEffect">
                                  <p:stCondLst>
                                    <p:cond delay="0"/>
                                  </p:stCondLst>
                                  <p:childTnLst>
                                    <p:set>
                                      <p:cBhvr>
                                        <p:cTn id="20" dur="1" fill="hold">
                                          <p:stCondLst>
                                            <p:cond delay="0"/>
                                          </p:stCondLst>
                                        </p:cTn>
                                        <p:tgtEl>
                                          <p:spTgt spid="131084"/>
                                        </p:tgtEl>
                                        <p:attrNameLst>
                                          <p:attrName>style.visibility</p:attrName>
                                        </p:attrNameLst>
                                      </p:cBhvr>
                                      <p:to>
                                        <p:strVal val="visible"/>
                                      </p:to>
                                    </p:set>
                                    <p:animEffect transition="in" filter="wipe(down)">
                                      <p:cBhvr>
                                        <p:cTn id="21" dur="1000"/>
                                        <p:tgtEl>
                                          <p:spTgt spid="131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8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8">
            <a:extLst>
              <a:ext uri="{FF2B5EF4-FFF2-40B4-BE49-F238E27FC236}">
                <a16:creationId xmlns:a16="http://schemas.microsoft.com/office/drawing/2014/main" id="{E49ECAAB-5376-42A1-94C8-4F9221E0CAB3}"/>
              </a:ext>
            </a:extLst>
          </p:cNvPr>
          <p:cNvSpPr>
            <a:spLocks noChangeArrowheads="1"/>
          </p:cNvSpPr>
          <p:nvPr/>
        </p:nvSpPr>
        <p:spPr bwMode="auto">
          <a:xfrm>
            <a:off x="914400" y="1143000"/>
            <a:ext cx="2689225" cy="461963"/>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a:solidFill>
                  <a:srgbClr val="FFFF99"/>
                </a:solidFill>
              </a:rPr>
              <a:t>Expanding decoders</a:t>
            </a:r>
          </a:p>
        </p:txBody>
      </p:sp>
      <p:pic>
        <p:nvPicPr>
          <p:cNvPr id="91139" name="Picture 3" descr="AAGIGWC0">
            <a:extLst>
              <a:ext uri="{FF2B5EF4-FFF2-40B4-BE49-F238E27FC236}">
                <a16:creationId xmlns:a16="http://schemas.microsoft.com/office/drawing/2014/main" id="{0329CA8B-E088-4616-9577-EB82BC5B22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752600"/>
            <a:ext cx="5410200" cy="426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D970504-992E-4759-A71D-8DD4A5A8F3AF}"/>
              </a:ext>
            </a:extLst>
          </p:cNvPr>
          <p:cNvSpPr>
            <a:spLocks noChangeArrowheads="1"/>
          </p:cNvSpPr>
          <p:nvPr/>
        </p:nvSpPr>
        <p:spPr bwMode="auto">
          <a:xfrm>
            <a:off x="1295400" y="1676400"/>
            <a:ext cx="858838" cy="289560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7" name="Rectangle 6">
            <a:extLst>
              <a:ext uri="{FF2B5EF4-FFF2-40B4-BE49-F238E27FC236}">
                <a16:creationId xmlns:a16="http://schemas.microsoft.com/office/drawing/2014/main" id="{8FC8986C-A7E7-43A3-995B-A65CB23C7A2C}"/>
              </a:ext>
            </a:extLst>
          </p:cNvPr>
          <p:cNvSpPr>
            <a:spLocks noChangeArrowheads="1"/>
          </p:cNvSpPr>
          <p:nvPr/>
        </p:nvSpPr>
        <p:spPr bwMode="auto">
          <a:xfrm>
            <a:off x="2057400" y="1676400"/>
            <a:ext cx="2743200" cy="45720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8" name="Rectangle 7">
            <a:extLst>
              <a:ext uri="{FF2B5EF4-FFF2-40B4-BE49-F238E27FC236}">
                <a16:creationId xmlns:a16="http://schemas.microsoft.com/office/drawing/2014/main" id="{30AB363C-87AD-41EF-906F-8B8E8CB628CA}"/>
              </a:ext>
            </a:extLst>
          </p:cNvPr>
          <p:cNvSpPr>
            <a:spLocks noChangeArrowheads="1"/>
          </p:cNvSpPr>
          <p:nvPr/>
        </p:nvSpPr>
        <p:spPr bwMode="auto">
          <a:xfrm>
            <a:off x="4038600" y="1524000"/>
            <a:ext cx="838200" cy="312420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9" name="Rectangle 8">
            <a:extLst>
              <a:ext uri="{FF2B5EF4-FFF2-40B4-BE49-F238E27FC236}">
                <a16:creationId xmlns:a16="http://schemas.microsoft.com/office/drawing/2014/main" id="{DFA0A18F-39AD-430F-8AD1-B2D09F26FE74}"/>
              </a:ext>
            </a:extLst>
          </p:cNvPr>
          <p:cNvSpPr>
            <a:spLocks noChangeArrowheads="1"/>
          </p:cNvSpPr>
          <p:nvPr/>
        </p:nvSpPr>
        <p:spPr bwMode="auto">
          <a:xfrm>
            <a:off x="1066800" y="5943600"/>
            <a:ext cx="3962400" cy="15240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10" name="Rectangle 9">
            <a:extLst>
              <a:ext uri="{FF2B5EF4-FFF2-40B4-BE49-F238E27FC236}">
                <a16:creationId xmlns:a16="http://schemas.microsoft.com/office/drawing/2014/main" id="{656466BC-2866-4AB8-9AC4-E1E3A1909A15}"/>
              </a:ext>
            </a:extLst>
          </p:cNvPr>
          <p:cNvSpPr>
            <a:spLocks noChangeArrowheads="1"/>
          </p:cNvSpPr>
          <p:nvPr/>
        </p:nvSpPr>
        <p:spPr bwMode="auto">
          <a:xfrm>
            <a:off x="1295400" y="5029200"/>
            <a:ext cx="888207" cy="91440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11" name="Rectangle 10">
            <a:extLst>
              <a:ext uri="{FF2B5EF4-FFF2-40B4-BE49-F238E27FC236}">
                <a16:creationId xmlns:a16="http://schemas.microsoft.com/office/drawing/2014/main" id="{E81E3FF2-22E3-4DE7-989A-F23C70BA5D77}"/>
              </a:ext>
            </a:extLst>
          </p:cNvPr>
          <p:cNvSpPr>
            <a:spLocks noChangeArrowheads="1"/>
          </p:cNvSpPr>
          <p:nvPr/>
        </p:nvSpPr>
        <p:spPr bwMode="auto">
          <a:xfrm>
            <a:off x="3557588" y="2514600"/>
            <a:ext cx="304800" cy="312420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12" name="Rectangle 11">
            <a:extLst>
              <a:ext uri="{FF2B5EF4-FFF2-40B4-BE49-F238E27FC236}">
                <a16:creationId xmlns:a16="http://schemas.microsoft.com/office/drawing/2014/main" id="{B82AA326-7E16-4B21-B86E-9E62C3C3EF41}"/>
              </a:ext>
            </a:extLst>
          </p:cNvPr>
          <p:cNvSpPr>
            <a:spLocks noChangeArrowheads="1"/>
          </p:cNvSpPr>
          <p:nvPr/>
        </p:nvSpPr>
        <p:spPr bwMode="auto">
          <a:xfrm>
            <a:off x="3276600" y="2133600"/>
            <a:ext cx="762000" cy="38100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13" name="Rectangle 12">
            <a:extLst>
              <a:ext uri="{FF2B5EF4-FFF2-40B4-BE49-F238E27FC236}">
                <a16:creationId xmlns:a16="http://schemas.microsoft.com/office/drawing/2014/main" id="{35C14072-6AF5-4553-8938-5823D581634D}"/>
              </a:ext>
            </a:extLst>
          </p:cNvPr>
          <p:cNvSpPr>
            <a:spLocks noChangeArrowheads="1"/>
          </p:cNvSpPr>
          <p:nvPr/>
        </p:nvSpPr>
        <p:spPr bwMode="auto">
          <a:xfrm>
            <a:off x="6400800" y="2514600"/>
            <a:ext cx="304800" cy="312420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14" name="Rectangle 13">
            <a:extLst>
              <a:ext uri="{FF2B5EF4-FFF2-40B4-BE49-F238E27FC236}">
                <a16:creationId xmlns:a16="http://schemas.microsoft.com/office/drawing/2014/main" id="{DB47894B-181A-49EA-B411-A2A2B26BF6F6}"/>
              </a:ext>
            </a:extLst>
          </p:cNvPr>
          <p:cNvSpPr>
            <a:spLocks noChangeArrowheads="1"/>
          </p:cNvSpPr>
          <p:nvPr/>
        </p:nvSpPr>
        <p:spPr bwMode="auto">
          <a:xfrm>
            <a:off x="6119813" y="2133600"/>
            <a:ext cx="762000" cy="38100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15" name="Rectangle 14">
            <a:extLst>
              <a:ext uri="{FF2B5EF4-FFF2-40B4-BE49-F238E27FC236}">
                <a16:creationId xmlns:a16="http://schemas.microsoft.com/office/drawing/2014/main" id="{9153915A-F524-40CE-9A03-79B41EA2C385}"/>
              </a:ext>
            </a:extLst>
          </p:cNvPr>
          <p:cNvSpPr>
            <a:spLocks noChangeArrowheads="1"/>
          </p:cNvSpPr>
          <p:nvPr/>
        </p:nvSpPr>
        <p:spPr bwMode="auto">
          <a:xfrm>
            <a:off x="4070722" y="4914900"/>
            <a:ext cx="990600" cy="114300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91150" name="TextBox 1">
            <a:extLst>
              <a:ext uri="{FF2B5EF4-FFF2-40B4-BE49-F238E27FC236}">
                <a16:creationId xmlns:a16="http://schemas.microsoft.com/office/drawing/2014/main" id="{6D8F5211-A7DC-4453-82ED-DB1B4D1DC80E}"/>
              </a:ext>
            </a:extLst>
          </p:cNvPr>
          <p:cNvSpPr txBox="1">
            <a:spLocks noChangeArrowheads="1"/>
          </p:cNvSpPr>
          <p:nvPr/>
        </p:nvSpPr>
        <p:spPr bwMode="auto">
          <a:xfrm>
            <a:off x="3962400" y="1066800"/>
            <a:ext cx="3505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kumimoji="1" lang="en-US" altLang="zh-CN" sz="1800"/>
              <a:t>Decoders may be expanded with chip enable pins.</a:t>
            </a:r>
            <a:endParaRPr kumimoji="1" lang="zh-CN"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3" presetClass="exit" presetSubtype="10" fill="hold" grpId="0" nodeType="withEffect">
                                  <p:stCondLst>
                                    <p:cond delay="0"/>
                                  </p:stCondLst>
                                  <p:childTnLst>
                                    <p:animEffect transition="out" filter="blinds(horizontal)">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xit" presetSubtype="10" fill="hold" grpId="0" nodeType="clickEffect">
                                  <p:stCondLst>
                                    <p:cond delay="0"/>
                                  </p:stCondLst>
                                  <p:childTnLst>
                                    <p:animEffect transition="out" filter="blinds(horizontal)">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par>
                                <p:cTn id="19" presetID="3" presetClass="exit" presetSubtype="10" fill="hold" grpId="0" nodeType="withEffect">
                                  <p:stCondLst>
                                    <p:cond delay="0"/>
                                  </p:stCondLst>
                                  <p:childTnLst>
                                    <p:animEffect transition="out" filter="blinds(horizontal)">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par>
                                <p:cTn id="22" presetID="3" presetClass="exit" presetSubtype="10" fill="hold" grpId="0" nodeType="withEffect">
                                  <p:stCondLst>
                                    <p:cond delay="0"/>
                                  </p:stCondLst>
                                  <p:childTnLst>
                                    <p:animEffect transition="out" filter="blinds(horizontal)">
                                      <p:cBhvr>
                                        <p:cTn id="23" dur="500"/>
                                        <p:tgtEl>
                                          <p:spTgt spid="15"/>
                                        </p:tgtEl>
                                      </p:cBhvr>
                                    </p:animEffect>
                                    <p:set>
                                      <p:cBhvr>
                                        <p:cTn id="24" dur="1" fill="hold">
                                          <p:stCondLst>
                                            <p:cond delay="499"/>
                                          </p:stCondLst>
                                        </p:cTn>
                                        <p:tgtEl>
                                          <p:spTgt spid="15"/>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xit" presetSubtype="10" fill="hold" grpId="0" nodeType="clickEffect">
                                  <p:stCondLst>
                                    <p:cond delay="0"/>
                                  </p:stCondLst>
                                  <p:childTnLst>
                                    <p:animEffect transition="out" filter="blinds(horizontal)">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xit" presetSubtype="10" fill="hold" grpId="0" nodeType="clickEffect">
                                  <p:stCondLst>
                                    <p:cond delay="0"/>
                                  </p:stCondLst>
                                  <p:childTnLst>
                                    <p:animEffect transition="out" filter="blinds(horizontal)">
                                      <p:cBhvr>
                                        <p:cTn id="33" dur="500"/>
                                        <p:tgtEl>
                                          <p:spTgt spid="12"/>
                                        </p:tgtEl>
                                      </p:cBhvr>
                                    </p:animEffect>
                                    <p:set>
                                      <p:cBhvr>
                                        <p:cTn id="34" dur="1" fill="hold">
                                          <p:stCondLst>
                                            <p:cond delay="499"/>
                                          </p:stCondLst>
                                        </p:cTn>
                                        <p:tgtEl>
                                          <p:spTgt spid="12"/>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xit" presetSubtype="10" fill="hold" grpId="0" nodeType="clickEffect">
                                  <p:stCondLst>
                                    <p:cond delay="0"/>
                                  </p:stCondLst>
                                  <p:childTnLst>
                                    <p:animEffect transition="out" filter="blinds(horizontal)">
                                      <p:cBhvr>
                                        <p:cTn id="38" dur="500"/>
                                        <p:tgtEl>
                                          <p:spTgt spid="13"/>
                                        </p:tgtEl>
                                      </p:cBhvr>
                                    </p:animEffect>
                                    <p:set>
                                      <p:cBhvr>
                                        <p:cTn id="39" dur="1" fill="hold">
                                          <p:stCondLst>
                                            <p:cond delay="499"/>
                                          </p:stCondLst>
                                        </p:cTn>
                                        <p:tgtEl>
                                          <p:spTgt spid="13"/>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xit" presetSubtype="10" fill="hold" grpId="0" nodeType="clickEffect">
                                  <p:stCondLst>
                                    <p:cond delay="0"/>
                                  </p:stCondLst>
                                  <p:childTnLst>
                                    <p:animEffect transition="out" filter="blinds(horizontal)">
                                      <p:cBhvr>
                                        <p:cTn id="43" dur="500"/>
                                        <p:tgtEl>
                                          <p:spTgt spid="14"/>
                                        </p:tgtEl>
                                      </p:cBhvr>
                                    </p:animEffect>
                                    <p:set>
                                      <p:cBhvr>
                                        <p:cTn id="44"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8">
            <a:extLst>
              <a:ext uri="{FF2B5EF4-FFF2-40B4-BE49-F238E27FC236}">
                <a16:creationId xmlns:a16="http://schemas.microsoft.com/office/drawing/2014/main" id="{EA625010-46D4-48E6-A9F4-4B394A470C56}"/>
              </a:ext>
            </a:extLst>
          </p:cNvPr>
          <p:cNvSpPr>
            <a:spLocks noChangeArrowheads="1"/>
          </p:cNvSpPr>
          <p:nvPr/>
        </p:nvSpPr>
        <p:spPr bwMode="auto">
          <a:xfrm>
            <a:off x="914400" y="1143000"/>
            <a:ext cx="1344613" cy="466725"/>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a:solidFill>
                  <a:srgbClr val="FFFF99"/>
                </a:solidFill>
              </a:rPr>
              <a:t>Decoders</a:t>
            </a:r>
          </a:p>
        </p:txBody>
      </p:sp>
      <p:sp>
        <p:nvSpPr>
          <p:cNvPr id="92163" name="Text Box 13">
            <a:extLst>
              <a:ext uri="{FF2B5EF4-FFF2-40B4-BE49-F238E27FC236}">
                <a16:creationId xmlns:a16="http://schemas.microsoft.com/office/drawing/2014/main" id="{96350B4B-CC67-4FAB-9582-E575F7FE73E2}"/>
              </a:ext>
            </a:extLst>
          </p:cNvPr>
          <p:cNvSpPr txBox="1">
            <a:spLocks noChangeArrowheads="1"/>
          </p:cNvSpPr>
          <p:nvPr/>
        </p:nvSpPr>
        <p:spPr bwMode="auto">
          <a:xfrm>
            <a:off x="914400" y="1600200"/>
            <a:ext cx="7620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2000"/>
              <a:t>The chip select inputs can be used to expand a decoder. In this circuit, two 74LS138s are configured as a 16 line decoder. Notice how the MSB is connected to one active LOW and one active HIGH chip select.</a:t>
            </a:r>
          </a:p>
        </p:txBody>
      </p:sp>
      <p:pic>
        <p:nvPicPr>
          <p:cNvPr id="92164" name="Picture 14">
            <a:extLst>
              <a:ext uri="{FF2B5EF4-FFF2-40B4-BE49-F238E27FC236}">
                <a16:creationId xmlns:a16="http://schemas.microsoft.com/office/drawing/2014/main" id="{CAB9B761-1292-4659-BB15-A1C8F75EC1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590800"/>
            <a:ext cx="4572000"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35" name="Line 15">
            <a:extLst>
              <a:ext uri="{FF2B5EF4-FFF2-40B4-BE49-F238E27FC236}">
                <a16:creationId xmlns:a16="http://schemas.microsoft.com/office/drawing/2014/main" id="{9A642B3F-A917-4E8B-8830-68CF87E7BFEA}"/>
              </a:ext>
            </a:extLst>
          </p:cNvPr>
          <p:cNvSpPr>
            <a:spLocks noChangeShapeType="1"/>
          </p:cNvSpPr>
          <p:nvPr/>
        </p:nvSpPr>
        <p:spPr bwMode="auto">
          <a:xfrm flipH="1">
            <a:off x="2743200" y="2590800"/>
            <a:ext cx="914400" cy="1524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33136" name="Line 16">
            <a:extLst>
              <a:ext uri="{FF2B5EF4-FFF2-40B4-BE49-F238E27FC236}">
                <a16:creationId xmlns:a16="http://schemas.microsoft.com/office/drawing/2014/main" id="{80565812-F492-40AE-B59D-F080BC57E4A1}"/>
              </a:ext>
            </a:extLst>
          </p:cNvPr>
          <p:cNvSpPr>
            <a:spLocks noChangeShapeType="1"/>
          </p:cNvSpPr>
          <p:nvPr/>
        </p:nvSpPr>
        <p:spPr bwMode="auto">
          <a:xfrm flipH="1">
            <a:off x="2743200" y="2590800"/>
            <a:ext cx="3352800" cy="2743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33137" name="Text Box 17">
            <a:extLst>
              <a:ext uri="{FF2B5EF4-FFF2-40B4-BE49-F238E27FC236}">
                <a16:creationId xmlns:a16="http://schemas.microsoft.com/office/drawing/2014/main" id="{96C4475A-B5A0-4BD6-86F2-3707D9BE0C75}"/>
              </a:ext>
            </a:extLst>
          </p:cNvPr>
          <p:cNvSpPr txBox="1">
            <a:spLocks noChangeArrowheads="1"/>
          </p:cNvSpPr>
          <p:nvPr/>
        </p:nvSpPr>
        <p:spPr bwMode="auto">
          <a:xfrm>
            <a:off x="6400800" y="4724400"/>
            <a:ext cx="2209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2000"/>
              <a:t>The next slide shows the logic analyzer output…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33135"/>
                                        </p:tgtEl>
                                        <p:attrNameLst>
                                          <p:attrName>style.visibility</p:attrName>
                                        </p:attrNameLst>
                                      </p:cBhvr>
                                      <p:to>
                                        <p:strVal val="visible"/>
                                      </p:to>
                                    </p:set>
                                    <p:animEffect transition="in" filter="wipe(up)">
                                      <p:cBhvr>
                                        <p:cTn id="7" dur="500"/>
                                        <p:tgtEl>
                                          <p:spTgt spid="133135"/>
                                        </p:tgtEl>
                                      </p:cBhvr>
                                    </p:animEffect>
                                  </p:childTnLst>
                                </p:cTn>
                              </p:par>
                              <p:par>
                                <p:cTn id="8" presetID="22" presetClass="entr" presetSubtype="1" fill="hold" nodeType="withEffect">
                                  <p:stCondLst>
                                    <p:cond delay="0"/>
                                  </p:stCondLst>
                                  <p:childTnLst>
                                    <p:set>
                                      <p:cBhvr>
                                        <p:cTn id="9" dur="1" fill="hold">
                                          <p:stCondLst>
                                            <p:cond delay="0"/>
                                          </p:stCondLst>
                                        </p:cTn>
                                        <p:tgtEl>
                                          <p:spTgt spid="133136"/>
                                        </p:tgtEl>
                                        <p:attrNameLst>
                                          <p:attrName>style.visibility</p:attrName>
                                        </p:attrNameLst>
                                      </p:cBhvr>
                                      <p:to>
                                        <p:strVal val="visible"/>
                                      </p:to>
                                    </p:set>
                                    <p:animEffect transition="in" filter="wipe(up)">
                                      <p:cBhvr>
                                        <p:cTn id="10" dur="500"/>
                                        <p:tgtEl>
                                          <p:spTgt spid="13313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6" fill="hold" grpId="0" nodeType="clickEffect">
                                  <p:stCondLst>
                                    <p:cond delay="0"/>
                                  </p:stCondLst>
                                  <p:childTnLst>
                                    <p:set>
                                      <p:cBhvr>
                                        <p:cTn id="14" dur="1" fill="hold">
                                          <p:stCondLst>
                                            <p:cond delay="0"/>
                                          </p:stCondLst>
                                        </p:cTn>
                                        <p:tgtEl>
                                          <p:spTgt spid="133137"/>
                                        </p:tgtEl>
                                        <p:attrNameLst>
                                          <p:attrName>style.visibility</p:attrName>
                                        </p:attrNameLst>
                                      </p:cBhvr>
                                      <p:to>
                                        <p:strVal val="visible"/>
                                      </p:to>
                                    </p:set>
                                    <p:anim calcmode="lin" valueType="num">
                                      <p:cBhvr additive="base">
                                        <p:cTn id="15" dur="500" fill="hold"/>
                                        <p:tgtEl>
                                          <p:spTgt spid="133137"/>
                                        </p:tgtEl>
                                        <p:attrNameLst>
                                          <p:attrName>ppt_x</p:attrName>
                                        </p:attrNameLst>
                                      </p:cBhvr>
                                      <p:tavLst>
                                        <p:tav tm="0">
                                          <p:val>
                                            <p:strVal val="1+#ppt_w/2"/>
                                          </p:val>
                                        </p:tav>
                                        <p:tav tm="100000">
                                          <p:val>
                                            <p:strVal val="#ppt_x"/>
                                          </p:val>
                                        </p:tav>
                                      </p:tavLst>
                                    </p:anim>
                                    <p:anim calcmode="lin" valueType="num">
                                      <p:cBhvr additive="base">
                                        <p:cTn id="16" dur="500" fill="hold"/>
                                        <p:tgtEl>
                                          <p:spTgt spid="1331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7" grpId="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4">
            <a:extLst>
              <a:ext uri="{FF2B5EF4-FFF2-40B4-BE49-F238E27FC236}">
                <a16:creationId xmlns:a16="http://schemas.microsoft.com/office/drawing/2014/main" id="{68667116-C011-4824-BC3E-A6672948F615}"/>
              </a:ext>
            </a:extLst>
          </p:cNvPr>
          <p:cNvSpPr>
            <a:spLocks noChangeArrowheads="1"/>
          </p:cNvSpPr>
          <p:nvPr/>
        </p:nvSpPr>
        <p:spPr bwMode="auto">
          <a:xfrm>
            <a:off x="914400" y="1143000"/>
            <a:ext cx="1344613" cy="466725"/>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a:solidFill>
                  <a:srgbClr val="FFFF99"/>
                </a:solidFill>
              </a:rPr>
              <a:t>Decoders</a:t>
            </a:r>
          </a:p>
        </p:txBody>
      </p:sp>
      <p:sp>
        <p:nvSpPr>
          <p:cNvPr id="135179" name="WordArt 11">
            <a:extLst>
              <a:ext uri="{FF2B5EF4-FFF2-40B4-BE49-F238E27FC236}">
                <a16:creationId xmlns:a16="http://schemas.microsoft.com/office/drawing/2014/main" id="{4644DE50-FE81-4C0A-B989-5A17E10689D8}"/>
              </a:ext>
            </a:extLst>
          </p:cNvPr>
          <p:cNvSpPr>
            <a:spLocks noChangeArrowheads="1" noChangeShapeType="1" noTextEdit="1"/>
          </p:cNvSpPr>
          <p:nvPr/>
        </p:nvSpPr>
        <p:spPr bwMode="auto">
          <a:xfrm>
            <a:off x="1066800" y="5029200"/>
            <a:ext cx="1371600" cy="449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Question</a:t>
            </a:r>
            <a:endParaRPr lang="zh-CN" alt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endParaRPr>
          </a:p>
        </p:txBody>
      </p:sp>
      <p:grpSp>
        <p:nvGrpSpPr>
          <p:cNvPr id="94212" name="Group 14">
            <a:extLst>
              <a:ext uri="{FF2B5EF4-FFF2-40B4-BE49-F238E27FC236}">
                <a16:creationId xmlns:a16="http://schemas.microsoft.com/office/drawing/2014/main" id="{F3FD8489-B297-48CC-92FC-4E8D0AC434EF}"/>
              </a:ext>
            </a:extLst>
          </p:cNvPr>
          <p:cNvGrpSpPr>
            <a:grpSpLocks/>
          </p:cNvGrpSpPr>
          <p:nvPr/>
        </p:nvGrpSpPr>
        <p:grpSpPr bwMode="auto">
          <a:xfrm>
            <a:off x="2667000" y="1295400"/>
            <a:ext cx="5486400" cy="3886200"/>
            <a:chOff x="1632" y="864"/>
            <a:chExt cx="3456" cy="2448"/>
          </a:xfrm>
        </p:grpSpPr>
        <p:pic>
          <p:nvPicPr>
            <p:cNvPr id="94215" name="Picture 12">
              <a:extLst>
                <a:ext uri="{FF2B5EF4-FFF2-40B4-BE49-F238E27FC236}">
                  <a16:creationId xmlns:a16="http://schemas.microsoft.com/office/drawing/2014/main" id="{51268A81-CA32-4C85-A19C-DFF396F76C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 y="864"/>
              <a:ext cx="3456" cy="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6" name="Rectangle 13">
              <a:extLst>
                <a:ext uri="{FF2B5EF4-FFF2-40B4-BE49-F238E27FC236}">
                  <a16:creationId xmlns:a16="http://schemas.microsoft.com/office/drawing/2014/main" id="{A30E99BF-A582-4F00-BE4F-DE2DAD0A4757}"/>
                </a:ext>
              </a:extLst>
            </p:cNvPr>
            <p:cNvSpPr>
              <a:spLocks noChangeArrowheads="1"/>
            </p:cNvSpPr>
            <p:nvPr/>
          </p:nvSpPr>
          <p:spPr bwMode="auto">
            <a:xfrm>
              <a:off x="1632" y="864"/>
              <a:ext cx="3456" cy="244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grpSp>
      <p:sp>
        <p:nvSpPr>
          <p:cNvPr id="135183" name="Text Box 15">
            <a:extLst>
              <a:ext uri="{FF2B5EF4-FFF2-40B4-BE49-F238E27FC236}">
                <a16:creationId xmlns:a16="http://schemas.microsoft.com/office/drawing/2014/main" id="{9C78AC80-764F-4D76-9648-53CB6304C453}"/>
              </a:ext>
            </a:extLst>
          </p:cNvPr>
          <p:cNvSpPr txBox="1">
            <a:spLocks noChangeArrowheads="1"/>
          </p:cNvSpPr>
          <p:nvPr/>
        </p:nvSpPr>
        <p:spPr bwMode="auto">
          <a:xfrm>
            <a:off x="990600" y="5410200"/>
            <a:ext cx="7543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2000"/>
              <a:t>Is the word generator set as an up counter or a down counter? (The least significant decoder output at the top). </a:t>
            </a:r>
          </a:p>
        </p:txBody>
      </p:sp>
      <p:sp>
        <p:nvSpPr>
          <p:cNvPr id="135184" name="Text Box 16">
            <a:extLst>
              <a:ext uri="{FF2B5EF4-FFF2-40B4-BE49-F238E27FC236}">
                <a16:creationId xmlns:a16="http://schemas.microsoft.com/office/drawing/2014/main" id="{E2A8CF82-7ED2-4C9B-985A-EEA77B971165}"/>
              </a:ext>
            </a:extLst>
          </p:cNvPr>
          <p:cNvSpPr txBox="1">
            <a:spLocks noChangeArrowheads="1"/>
          </p:cNvSpPr>
          <p:nvPr/>
        </p:nvSpPr>
        <p:spPr bwMode="auto">
          <a:xfrm>
            <a:off x="4953000" y="5715000"/>
            <a:ext cx="213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2000">
                <a:solidFill>
                  <a:srgbClr val="FF0000"/>
                </a:solidFill>
              </a:rPr>
              <a:t>It is an up counter.</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5179"/>
                                        </p:tgtEl>
                                        <p:attrNameLst>
                                          <p:attrName>style.visibility</p:attrName>
                                        </p:attrNameLst>
                                      </p:cBhvr>
                                      <p:to>
                                        <p:strVal val="visible"/>
                                      </p:to>
                                    </p:set>
                                    <p:animEffect transition="in" filter="dissolve">
                                      <p:cBhvr>
                                        <p:cTn id="7" dur="500"/>
                                        <p:tgtEl>
                                          <p:spTgt spid="135179"/>
                                        </p:tgtEl>
                                      </p:cBhvr>
                                    </p:animEffect>
                                  </p:childTnLst>
                                </p:cTn>
                              </p:par>
                            </p:childTnLst>
                          </p:cTn>
                        </p:par>
                        <p:par>
                          <p:cTn id="8" fill="hold" nodeType="afterGroup">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35183"/>
                                        </p:tgtEl>
                                        <p:attrNameLst>
                                          <p:attrName>style.visibility</p:attrName>
                                        </p:attrNameLst>
                                      </p:cBhvr>
                                      <p:to>
                                        <p:strVal val="visible"/>
                                      </p:to>
                                    </p:set>
                                    <p:animEffect transition="in" filter="fade">
                                      <p:cBhvr>
                                        <p:cTn id="11" dur="1000"/>
                                        <p:tgtEl>
                                          <p:spTgt spid="135183"/>
                                        </p:tgtEl>
                                      </p:cBhvr>
                                    </p:animEffect>
                                    <p:anim calcmode="lin" valueType="num">
                                      <p:cBhvr>
                                        <p:cTn id="12" dur="1000" fill="hold"/>
                                        <p:tgtEl>
                                          <p:spTgt spid="135183"/>
                                        </p:tgtEl>
                                        <p:attrNameLst>
                                          <p:attrName>ppt_x</p:attrName>
                                        </p:attrNameLst>
                                      </p:cBhvr>
                                      <p:tavLst>
                                        <p:tav tm="0">
                                          <p:val>
                                            <p:strVal val="#ppt_x"/>
                                          </p:val>
                                        </p:tav>
                                        <p:tav tm="100000">
                                          <p:val>
                                            <p:strVal val="#ppt_x"/>
                                          </p:val>
                                        </p:tav>
                                      </p:tavLst>
                                    </p:anim>
                                    <p:anim calcmode="lin" valueType="num">
                                      <p:cBhvr>
                                        <p:cTn id="13" dur="900" decel="100000" fill="hold"/>
                                        <p:tgtEl>
                                          <p:spTgt spid="13518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35183"/>
                                        </p:tgtEl>
                                        <p:attrNameLst>
                                          <p:attrName>ppt_y</p:attrName>
                                        </p:attrNameLst>
                                      </p:cBhvr>
                                      <p:tavLst>
                                        <p:tav tm="0">
                                          <p:val>
                                            <p:strVal val="#ppt_y-.03"/>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135184"/>
                                        </p:tgtEl>
                                        <p:attrNameLst>
                                          <p:attrName>style.visibility</p:attrName>
                                        </p:attrNameLst>
                                      </p:cBhvr>
                                      <p:to>
                                        <p:strVal val="visible"/>
                                      </p:to>
                                    </p:set>
                                    <p:anim calcmode="lin" valueType="num">
                                      <p:cBhvr>
                                        <p:cTn id="19" dur="1000" fill="hold"/>
                                        <p:tgtEl>
                                          <p:spTgt spid="135184"/>
                                        </p:tgtEl>
                                        <p:attrNameLst>
                                          <p:attrName>ppt_w</p:attrName>
                                        </p:attrNameLst>
                                      </p:cBhvr>
                                      <p:tavLst>
                                        <p:tav tm="0">
                                          <p:val>
                                            <p:fltVal val="0"/>
                                          </p:val>
                                        </p:tav>
                                        <p:tav tm="100000">
                                          <p:val>
                                            <p:strVal val="#ppt_w"/>
                                          </p:val>
                                        </p:tav>
                                      </p:tavLst>
                                    </p:anim>
                                    <p:anim calcmode="lin" valueType="num">
                                      <p:cBhvr>
                                        <p:cTn id="20" dur="1000" fill="hold"/>
                                        <p:tgtEl>
                                          <p:spTgt spid="135184"/>
                                        </p:tgtEl>
                                        <p:attrNameLst>
                                          <p:attrName>ppt_h</p:attrName>
                                        </p:attrNameLst>
                                      </p:cBhvr>
                                      <p:tavLst>
                                        <p:tav tm="0">
                                          <p:val>
                                            <p:fltVal val="0"/>
                                          </p:val>
                                        </p:tav>
                                        <p:tav tm="100000">
                                          <p:val>
                                            <p:strVal val="#ppt_h"/>
                                          </p:val>
                                        </p:tav>
                                      </p:tavLst>
                                    </p:anim>
                                    <p:anim calcmode="lin" valueType="num">
                                      <p:cBhvr>
                                        <p:cTn id="21" dur="1000" fill="hold"/>
                                        <p:tgtEl>
                                          <p:spTgt spid="135184"/>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3518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83" grpId="0"/>
      <p:bldP spid="135184"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5">
            <a:extLst>
              <a:ext uri="{FF2B5EF4-FFF2-40B4-BE49-F238E27FC236}">
                <a16:creationId xmlns:a16="http://schemas.microsoft.com/office/drawing/2014/main" id="{D89BBC25-33FB-48C7-A528-73F1CCE303A0}"/>
              </a:ext>
            </a:extLst>
          </p:cNvPr>
          <p:cNvSpPr>
            <a:spLocks noChangeArrowheads="1"/>
          </p:cNvSpPr>
          <p:nvPr/>
        </p:nvSpPr>
        <p:spPr bwMode="auto">
          <a:xfrm>
            <a:off x="914400" y="1143000"/>
            <a:ext cx="1547813" cy="466725"/>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1200" cap="none" spc="0" normalizeH="0" baseline="0" noProof="0">
                <a:ln>
                  <a:noFill/>
                </a:ln>
                <a:solidFill>
                  <a:srgbClr val="FFFF99"/>
                </a:solidFill>
                <a:effectLst/>
                <a:uLnTx/>
                <a:uFillTx/>
                <a:latin typeface="Times New Roman" panose="02020603050405020304" pitchFamily="18" charset="0"/>
                <a:ea typeface="ヒラギノ角ゴ Pro W3" pitchFamily="-128" charset="-128"/>
                <a:cs typeface="+mn-cs"/>
              </a:rPr>
              <a:t>Full-Adder</a:t>
            </a:r>
          </a:p>
        </p:txBody>
      </p:sp>
      <p:sp>
        <p:nvSpPr>
          <p:cNvPr id="14339" name="Text Box 7">
            <a:extLst>
              <a:ext uri="{FF2B5EF4-FFF2-40B4-BE49-F238E27FC236}">
                <a16:creationId xmlns:a16="http://schemas.microsoft.com/office/drawing/2014/main" id="{898898B8-3A92-4903-84D7-2233FE274E32}"/>
              </a:ext>
            </a:extLst>
          </p:cNvPr>
          <p:cNvSpPr txBox="1">
            <a:spLocks noChangeArrowheads="1"/>
          </p:cNvSpPr>
          <p:nvPr/>
        </p:nvSpPr>
        <p:spPr bwMode="auto">
          <a:xfrm>
            <a:off x="914400" y="1828800"/>
            <a:ext cx="4876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20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By contrast, a </a:t>
            </a:r>
            <a:r>
              <a:rPr kumimoji="0" lang="en-US" altLang="zh-CN" sz="2000" b="1"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full adder</a:t>
            </a:r>
            <a:r>
              <a:rPr kumimoji="0" lang="en-US" altLang="zh-CN" sz="20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 has three binary inputs (</a:t>
            </a:r>
            <a:r>
              <a:rPr kumimoji="0" lang="en-US" altLang="zh-CN" sz="2000" b="0" i="1"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A</a:t>
            </a:r>
            <a:r>
              <a:rPr kumimoji="0" lang="en-US" altLang="zh-CN" sz="20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 </a:t>
            </a:r>
            <a:r>
              <a:rPr kumimoji="0" lang="en-US" altLang="zh-CN" sz="2000" b="0" i="1"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B, </a:t>
            </a:r>
            <a:r>
              <a:rPr kumimoji="0" lang="en-US" altLang="zh-CN" sz="20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and Carry in) and two binary outputs (Carry out and Sum). The truth table summarizes the operation.</a:t>
            </a:r>
          </a:p>
        </p:txBody>
      </p:sp>
      <p:graphicFrame>
        <p:nvGraphicFramePr>
          <p:cNvPr id="14340" name="Object 11">
            <a:extLst>
              <a:ext uri="{FF2B5EF4-FFF2-40B4-BE49-F238E27FC236}">
                <a16:creationId xmlns:a16="http://schemas.microsoft.com/office/drawing/2014/main" id="{63F883E5-1017-4909-96E6-A1515D6C5E93}"/>
              </a:ext>
            </a:extLst>
          </p:cNvPr>
          <p:cNvGraphicFramePr>
            <a:graphicFrameLocks noChangeAspect="1"/>
          </p:cNvGraphicFramePr>
          <p:nvPr/>
        </p:nvGraphicFramePr>
        <p:xfrm>
          <a:off x="5867400" y="1295400"/>
          <a:ext cx="2428875" cy="2895600"/>
        </p:xfrm>
        <a:graphic>
          <a:graphicData uri="http://schemas.openxmlformats.org/presentationml/2006/ole">
            <mc:AlternateContent xmlns:mc="http://schemas.openxmlformats.org/markup-compatibility/2006">
              <mc:Choice xmlns:v="urn:schemas-microsoft-com:vml" Requires="v">
                <p:oleObj spid="_x0000_s2090" name="CorelDRAW" r:id="rId4" imgW="1422400" imgH="1663700" progId="CorelDRAW.Graphic.13">
                  <p:embed/>
                </p:oleObj>
              </mc:Choice>
              <mc:Fallback>
                <p:oleObj name="CorelDRAW" r:id="rId4" imgW="1422400" imgH="1663700" progId="CorelDRAW.Graphic.13">
                  <p:embed/>
                  <p:pic>
                    <p:nvPicPr>
                      <p:cNvPr id="14340" name="Object 11">
                        <a:extLst>
                          <a:ext uri="{FF2B5EF4-FFF2-40B4-BE49-F238E27FC236}">
                            <a16:creationId xmlns:a16="http://schemas.microsoft.com/office/drawing/2014/main" id="{63F883E5-1017-4909-96E6-A1515D6C5E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1295400"/>
                        <a:ext cx="2428875"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08557" name="Text Box 13">
            <a:extLst>
              <a:ext uri="{FF2B5EF4-FFF2-40B4-BE49-F238E27FC236}">
                <a16:creationId xmlns:a16="http://schemas.microsoft.com/office/drawing/2014/main" id="{EB42369A-9C1A-4A65-BF73-5733F0D5024A}"/>
              </a:ext>
            </a:extLst>
          </p:cNvPr>
          <p:cNvSpPr txBox="1">
            <a:spLocks noChangeArrowheads="1"/>
          </p:cNvSpPr>
          <p:nvPr/>
        </p:nvSpPr>
        <p:spPr bwMode="auto">
          <a:xfrm>
            <a:off x="914400" y="3124200"/>
            <a:ext cx="4724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20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A full-adder can be constructed from two half adders as shown:</a:t>
            </a:r>
          </a:p>
        </p:txBody>
      </p:sp>
      <p:graphicFrame>
        <p:nvGraphicFramePr>
          <p:cNvPr id="108579" name="Object 35">
            <a:extLst>
              <a:ext uri="{FF2B5EF4-FFF2-40B4-BE49-F238E27FC236}">
                <a16:creationId xmlns:a16="http://schemas.microsoft.com/office/drawing/2014/main" id="{528AC16C-8804-4800-914B-38B57CB06324}"/>
              </a:ext>
            </a:extLst>
          </p:cNvPr>
          <p:cNvGraphicFramePr>
            <a:graphicFrameLocks noChangeAspect="1"/>
          </p:cNvGraphicFramePr>
          <p:nvPr/>
        </p:nvGraphicFramePr>
        <p:xfrm>
          <a:off x="3581400" y="4343400"/>
          <a:ext cx="1600200" cy="1257300"/>
        </p:xfrm>
        <a:graphic>
          <a:graphicData uri="http://schemas.openxmlformats.org/presentationml/2006/ole">
            <mc:AlternateContent xmlns:mc="http://schemas.openxmlformats.org/markup-compatibility/2006">
              <mc:Choice xmlns:v="urn:schemas-microsoft-com:vml" Requires="v">
                <p:oleObj spid="_x0000_s2091" name="CorelDRAW" r:id="rId6" imgW="1041400" imgH="812800" progId="CorelDRAW.Graphic.13">
                  <p:embed/>
                </p:oleObj>
              </mc:Choice>
              <mc:Fallback>
                <p:oleObj name="CorelDRAW" r:id="rId6" imgW="1041400" imgH="812800" progId="CorelDRAW.Graphic.13">
                  <p:embed/>
                  <p:pic>
                    <p:nvPicPr>
                      <p:cNvPr id="108579" name="Object 35">
                        <a:extLst>
                          <a:ext uri="{FF2B5EF4-FFF2-40B4-BE49-F238E27FC236}">
                            <a16:creationId xmlns:a16="http://schemas.microsoft.com/office/drawing/2014/main" id="{528AC16C-8804-4800-914B-38B57CB0632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4343400"/>
                        <a:ext cx="16002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08581" name="Text Box 37">
            <a:extLst>
              <a:ext uri="{FF2B5EF4-FFF2-40B4-BE49-F238E27FC236}">
                <a16:creationId xmlns:a16="http://schemas.microsoft.com/office/drawing/2014/main" id="{0E4274F0-E734-4167-A9A0-7C929B176315}"/>
              </a:ext>
            </a:extLst>
          </p:cNvPr>
          <p:cNvSpPr txBox="1">
            <a:spLocks noChangeArrowheads="1"/>
          </p:cNvSpPr>
          <p:nvPr/>
        </p:nvSpPr>
        <p:spPr bwMode="auto">
          <a:xfrm>
            <a:off x="3962400" y="45720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1"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28" charset="-128"/>
                <a:cs typeface="+mn-cs"/>
              </a:rPr>
              <a:t>A</a:t>
            </a:r>
          </a:p>
        </p:txBody>
      </p:sp>
      <p:sp>
        <p:nvSpPr>
          <p:cNvPr id="108582" name="Text Box 38">
            <a:extLst>
              <a:ext uri="{FF2B5EF4-FFF2-40B4-BE49-F238E27FC236}">
                <a16:creationId xmlns:a16="http://schemas.microsoft.com/office/drawing/2014/main" id="{1B36E7F0-C5FC-4113-9FB9-0C14BAABCC15}"/>
              </a:ext>
            </a:extLst>
          </p:cNvPr>
          <p:cNvSpPr txBox="1">
            <a:spLocks noChangeArrowheads="1"/>
          </p:cNvSpPr>
          <p:nvPr/>
        </p:nvSpPr>
        <p:spPr bwMode="auto">
          <a:xfrm>
            <a:off x="3962400" y="48768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1"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28" charset="-128"/>
                <a:cs typeface="+mn-cs"/>
              </a:rPr>
              <a:t>B</a:t>
            </a:r>
          </a:p>
        </p:txBody>
      </p:sp>
      <p:sp>
        <p:nvSpPr>
          <p:cNvPr id="108583" name="Text Box 39">
            <a:extLst>
              <a:ext uri="{FF2B5EF4-FFF2-40B4-BE49-F238E27FC236}">
                <a16:creationId xmlns:a16="http://schemas.microsoft.com/office/drawing/2014/main" id="{8797DC13-DD5C-48AE-958D-96C59C4D2D41}"/>
              </a:ext>
            </a:extLst>
          </p:cNvPr>
          <p:cNvSpPr txBox="1">
            <a:spLocks noChangeArrowheads="1"/>
          </p:cNvSpPr>
          <p:nvPr/>
        </p:nvSpPr>
        <p:spPr bwMode="auto">
          <a:xfrm>
            <a:off x="4222750" y="4343400"/>
            <a:ext cx="38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0" u="none" strike="noStrike" kern="1200" cap="none" spc="0" normalizeH="0" baseline="0" noProof="0">
                <a:ln>
                  <a:noFill/>
                </a:ln>
                <a:solidFill>
                  <a:srgbClr val="000000"/>
                </a:solidFill>
                <a:effectLst/>
                <a:uLnTx/>
                <a:uFillTx/>
                <a:latin typeface="Symbol" panose="05050102010706020507" pitchFamily="18" charset="2"/>
                <a:ea typeface="ヒラギノ角ゴ Pro W3" pitchFamily="-128" charset="-128"/>
                <a:cs typeface="+mn-cs"/>
              </a:rPr>
              <a:t>S</a:t>
            </a:r>
          </a:p>
        </p:txBody>
      </p:sp>
      <p:sp>
        <p:nvSpPr>
          <p:cNvPr id="108584" name="Text Box 40">
            <a:extLst>
              <a:ext uri="{FF2B5EF4-FFF2-40B4-BE49-F238E27FC236}">
                <a16:creationId xmlns:a16="http://schemas.microsoft.com/office/drawing/2014/main" id="{F14BC427-B7A4-49FE-A32E-09ACD3510C34}"/>
              </a:ext>
            </a:extLst>
          </p:cNvPr>
          <p:cNvSpPr txBox="1">
            <a:spLocks noChangeArrowheads="1"/>
          </p:cNvSpPr>
          <p:nvPr/>
        </p:nvSpPr>
        <p:spPr bwMode="auto">
          <a:xfrm>
            <a:off x="4343400" y="5029200"/>
            <a:ext cx="685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1"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28" charset="-128"/>
                <a:cs typeface="+mn-cs"/>
              </a:rPr>
              <a:t>C</a:t>
            </a:r>
            <a:r>
              <a:rPr kumimoji="0" lang="en-US" altLang="zh-CN" sz="1600" b="0" i="0" u="none" strike="noStrike" kern="1200" cap="none" spc="0" normalizeH="0" baseline="-25000" noProof="0">
                <a:ln>
                  <a:noFill/>
                </a:ln>
                <a:solidFill>
                  <a:srgbClr val="000000"/>
                </a:solidFill>
                <a:effectLst/>
                <a:uLnTx/>
                <a:uFillTx/>
                <a:latin typeface="Arial" panose="020B0604020202020204" pitchFamily="34" charset="0"/>
                <a:ea typeface="ヒラギノ角ゴ Pro W3" pitchFamily="-128" charset="-128"/>
                <a:cs typeface="+mn-cs"/>
              </a:rPr>
              <a:t>out</a:t>
            </a:r>
          </a:p>
        </p:txBody>
      </p:sp>
      <p:sp>
        <p:nvSpPr>
          <p:cNvPr id="108585" name="Text Box 41">
            <a:extLst>
              <a:ext uri="{FF2B5EF4-FFF2-40B4-BE49-F238E27FC236}">
                <a16:creationId xmlns:a16="http://schemas.microsoft.com/office/drawing/2014/main" id="{3BDFEBF0-5BDD-43E1-9FA8-22F7C2C3000B}"/>
              </a:ext>
            </a:extLst>
          </p:cNvPr>
          <p:cNvSpPr txBox="1">
            <a:spLocks noChangeArrowheads="1"/>
          </p:cNvSpPr>
          <p:nvPr/>
        </p:nvSpPr>
        <p:spPr bwMode="auto">
          <a:xfrm>
            <a:off x="4495800" y="4648200"/>
            <a:ext cx="38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0" u="none" strike="noStrike" kern="1200" cap="none" spc="0" normalizeH="0" baseline="0" noProof="0">
                <a:ln>
                  <a:noFill/>
                </a:ln>
                <a:solidFill>
                  <a:srgbClr val="000000"/>
                </a:solidFill>
                <a:effectLst/>
                <a:uLnTx/>
                <a:uFillTx/>
                <a:latin typeface="Symbol" panose="05050102010706020507" pitchFamily="18" charset="2"/>
                <a:ea typeface="ヒラギノ角ゴ Pro W3" pitchFamily="-128" charset="-128"/>
                <a:cs typeface="+mn-cs"/>
              </a:rPr>
              <a:t>S</a:t>
            </a:r>
          </a:p>
        </p:txBody>
      </p:sp>
      <p:sp>
        <p:nvSpPr>
          <p:cNvPr id="108586" name="Text Box 42">
            <a:extLst>
              <a:ext uri="{FF2B5EF4-FFF2-40B4-BE49-F238E27FC236}">
                <a16:creationId xmlns:a16="http://schemas.microsoft.com/office/drawing/2014/main" id="{47FCDCEB-FCEC-4E61-944B-54D088499718}"/>
              </a:ext>
            </a:extLst>
          </p:cNvPr>
          <p:cNvSpPr txBox="1">
            <a:spLocks noChangeArrowheads="1"/>
          </p:cNvSpPr>
          <p:nvPr/>
        </p:nvSpPr>
        <p:spPr bwMode="auto">
          <a:xfrm>
            <a:off x="3962400" y="518160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1"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28" charset="-128"/>
                <a:cs typeface="+mn-cs"/>
              </a:rPr>
              <a:t>C</a:t>
            </a:r>
            <a:r>
              <a:rPr kumimoji="0" lang="en-US" altLang="zh-CN" sz="1600" b="0" i="0" u="none" strike="noStrike" kern="1200" cap="none" spc="0" normalizeH="0" baseline="-25000" noProof="0">
                <a:ln>
                  <a:noFill/>
                </a:ln>
                <a:solidFill>
                  <a:srgbClr val="000000"/>
                </a:solidFill>
                <a:effectLst/>
                <a:uLnTx/>
                <a:uFillTx/>
                <a:latin typeface="Arial" panose="020B0604020202020204" pitchFamily="34" charset="0"/>
                <a:ea typeface="ヒラギノ角ゴ Pro W3" pitchFamily="-128" charset="-128"/>
                <a:cs typeface="+mn-cs"/>
              </a:rPr>
              <a:t>in</a:t>
            </a:r>
          </a:p>
        </p:txBody>
      </p:sp>
      <p:sp>
        <p:nvSpPr>
          <p:cNvPr id="108587" name="Text Box 43">
            <a:extLst>
              <a:ext uri="{FF2B5EF4-FFF2-40B4-BE49-F238E27FC236}">
                <a16:creationId xmlns:a16="http://schemas.microsoft.com/office/drawing/2014/main" id="{888F434C-0198-426A-A320-72A3F316DE5F}"/>
              </a:ext>
            </a:extLst>
          </p:cNvPr>
          <p:cNvSpPr txBox="1">
            <a:spLocks noChangeArrowheads="1"/>
          </p:cNvSpPr>
          <p:nvPr/>
        </p:nvSpPr>
        <p:spPr bwMode="auto">
          <a:xfrm>
            <a:off x="3962400" y="57150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8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Symbol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8557"/>
                                        </p:tgtEl>
                                        <p:attrNameLst>
                                          <p:attrName>style.visibility</p:attrName>
                                        </p:attrNameLst>
                                      </p:cBhvr>
                                      <p:to>
                                        <p:strVal val="visible"/>
                                      </p:to>
                                    </p:set>
                                    <p:anim calcmode="lin" valueType="num">
                                      <p:cBhvr additive="base">
                                        <p:cTn id="7" dur="500" fill="hold"/>
                                        <p:tgtEl>
                                          <p:spTgt spid="108557"/>
                                        </p:tgtEl>
                                        <p:attrNameLst>
                                          <p:attrName>ppt_x</p:attrName>
                                        </p:attrNameLst>
                                      </p:cBhvr>
                                      <p:tavLst>
                                        <p:tav tm="0">
                                          <p:val>
                                            <p:strVal val="0-#ppt_w/2"/>
                                          </p:val>
                                        </p:tav>
                                        <p:tav tm="100000">
                                          <p:val>
                                            <p:strVal val="#ppt_x"/>
                                          </p:val>
                                        </p:tav>
                                      </p:tavLst>
                                    </p:anim>
                                    <p:anim calcmode="lin" valueType="num">
                                      <p:cBhvr additive="base">
                                        <p:cTn id="8" dur="500" fill="hold"/>
                                        <p:tgtEl>
                                          <p:spTgt spid="10855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108579"/>
                                        </p:tgtEl>
                                        <p:attrNameLst>
                                          <p:attrName>style.visibility</p:attrName>
                                        </p:attrNameLst>
                                      </p:cBhvr>
                                      <p:to>
                                        <p:strVal val="visible"/>
                                      </p:to>
                                    </p:set>
                                    <p:animEffect transition="in" filter="dissolve">
                                      <p:cBhvr>
                                        <p:cTn id="13" dur="500"/>
                                        <p:tgtEl>
                                          <p:spTgt spid="10857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8581"/>
                                        </p:tgtEl>
                                        <p:attrNameLst>
                                          <p:attrName>style.visibility</p:attrName>
                                        </p:attrNameLst>
                                      </p:cBhvr>
                                      <p:to>
                                        <p:strVal val="visible"/>
                                      </p:to>
                                    </p:set>
                                    <p:animEffect transition="in" filter="dissolve">
                                      <p:cBhvr>
                                        <p:cTn id="16" dur="500"/>
                                        <p:tgtEl>
                                          <p:spTgt spid="108581"/>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8582"/>
                                        </p:tgtEl>
                                        <p:attrNameLst>
                                          <p:attrName>style.visibility</p:attrName>
                                        </p:attrNameLst>
                                      </p:cBhvr>
                                      <p:to>
                                        <p:strVal val="visible"/>
                                      </p:to>
                                    </p:set>
                                    <p:animEffect transition="in" filter="dissolve">
                                      <p:cBhvr>
                                        <p:cTn id="19" dur="500"/>
                                        <p:tgtEl>
                                          <p:spTgt spid="108582"/>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08583"/>
                                        </p:tgtEl>
                                        <p:attrNameLst>
                                          <p:attrName>style.visibility</p:attrName>
                                        </p:attrNameLst>
                                      </p:cBhvr>
                                      <p:to>
                                        <p:strVal val="visible"/>
                                      </p:to>
                                    </p:set>
                                    <p:animEffect transition="in" filter="dissolve">
                                      <p:cBhvr>
                                        <p:cTn id="22" dur="500"/>
                                        <p:tgtEl>
                                          <p:spTgt spid="108583"/>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08584"/>
                                        </p:tgtEl>
                                        <p:attrNameLst>
                                          <p:attrName>style.visibility</p:attrName>
                                        </p:attrNameLst>
                                      </p:cBhvr>
                                      <p:to>
                                        <p:strVal val="visible"/>
                                      </p:to>
                                    </p:set>
                                    <p:animEffect transition="in" filter="dissolve">
                                      <p:cBhvr>
                                        <p:cTn id="25" dur="500"/>
                                        <p:tgtEl>
                                          <p:spTgt spid="108584"/>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08585"/>
                                        </p:tgtEl>
                                        <p:attrNameLst>
                                          <p:attrName>style.visibility</p:attrName>
                                        </p:attrNameLst>
                                      </p:cBhvr>
                                      <p:to>
                                        <p:strVal val="visible"/>
                                      </p:to>
                                    </p:set>
                                    <p:animEffect transition="in" filter="dissolve">
                                      <p:cBhvr>
                                        <p:cTn id="28" dur="500"/>
                                        <p:tgtEl>
                                          <p:spTgt spid="108585"/>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08586"/>
                                        </p:tgtEl>
                                        <p:attrNameLst>
                                          <p:attrName>style.visibility</p:attrName>
                                        </p:attrNameLst>
                                      </p:cBhvr>
                                      <p:to>
                                        <p:strVal val="visible"/>
                                      </p:to>
                                    </p:set>
                                    <p:animEffect transition="in" filter="dissolve">
                                      <p:cBhvr>
                                        <p:cTn id="31" dur="500"/>
                                        <p:tgtEl>
                                          <p:spTgt spid="108586"/>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08587"/>
                                        </p:tgtEl>
                                        <p:attrNameLst>
                                          <p:attrName>style.visibility</p:attrName>
                                        </p:attrNameLst>
                                      </p:cBhvr>
                                      <p:to>
                                        <p:strVal val="visible"/>
                                      </p:to>
                                    </p:set>
                                    <p:animEffect transition="in" filter="dissolve">
                                      <p:cBhvr>
                                        <p:cTn id="34" dur="500"/>
                                        <p:tgtEl>
                                          <p:spTgt spid="108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7" grpId="0"/>
      <p:bldP spid="108581" grpId="0"/>
      <p:bldP spid="108582" grpId="0"/>
      <p:bldP spid="108583" grpId="0"/>
      <p:bldP spid="108584" grpId="0"/>
      <p:bldP spid="108585" grpId="0"/>
      <p:bldP spid="108586" grpId="0"/>
      <p:bldP spid="10858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3" descr="AAGIGWF0">
            <a:extLst>
              <a:ext uri="{FF2B5EF4-FFF2-40B4-BE49-F238E27FC236}">
                <a16:creationId xmlns:a16="http://schemas.microsoft.com/office/drawing/2014/main" id="{02BBDCE3-B489-41E9-A782-78D6F95492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990600"/>
            <a:ext cx="4406900" cy="518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Rectangle 4">
            <a:extLst>
              <a:ext uri="{FF2B5EF4-FFF2-40B4-BE49-F238E27FC236}">
                <a16:creationId xmlns:a16="http://schemas.microsoft.com/office/drawing/2014/main" id="{4001C06D-CB12-475C-BC9E-E152316E0B0E}"/>
              </a:ext>
            </a:extLst>
          </p:cNvPr>
          <p:cNvSpPr>
            <a:spLocks noChangeArrowheads="1"/>
          </p:cNvSpPr>
          <p:nvPr/>
        </p:nvSpPr>
        <p:spPr bwMode="auto">
          <a:xfrm>
            <a:off x="914400" y="1143000"/>
            <a:ext cx="2859088" cy="461963"/>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a:solidFill>
                  <a:srgbClr val="FFFF99"/>
                </a:solidFill>
              </a:rPr>
              <a:t>Decoder Applications</a:t>
            </a:r>
          </a:p>
        </p:txBody>
      </p:sp>
      <p:sp>
        <p:nvSpPr>
          <p:cNvPr id="96260" name="Text Box 24">
            <a:extLst>
              <a:ext uri="{FF2B5EF4-FFF2-40B4-BE49-F238E27FC236}">
                <a16:creationId xmlns:a16="http://schemas.microsoft.com/office/drawing/2014/main" id="{C367D531-49C9-4561-8BAE-E40A65B43695}"/>
              </a:ext>
            </a:extLst>
          </p:cNvPr>
          <p:cNvSpPr txBox="1">
            <a:spLocks noChangeArrowheads="1"/>
          </p:cNvSpPr>
          <p:nvPr/>
        </p:nvSpPr>
        <p:spPr bwMode="auto">
          <a:xfrm>
            <a:off x="914400" y="1676400"/>
            <a:ext cx="2819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spcBef>
                <a:spcPct val="50000"/>
              </a:spcBef>
            </a:pPr>
            <a:r>
              <a:rPr lang="en-US" altLang="zh-CN"/>
              <a:t>Decoders can be used in computer systems for I/O addressing. In this example, the controller is able to control up to 16 I/O devices through 4 address lines.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
            <a:extLst>
              <a:ext uri="{FF2B5EF4-FFF2-40B4-BE49-F238E27FC236}">
                <a16:creationId xmlns:a16="http://schemas.microsoft.com/office/drawing/2014/main" id="{67E02C5E-6AE7-42DD-A6FD-3E10BDC4BBB1}"/>
              </a:ext>
            </a:extLst>
          </p:cNvPr>
          <p:cNvSpPr>
            <a:spLocks noChangeArrowheads="1"/>
          </p:cNvSpPr>
          <p:nvPr/>
        </p:nvSpPr>
        <p:spPr bwMode="auto">
          <a:xfrm>
            <a:off x="914400" y="1143000"/>
            <a:ext cx="3108325" cy="461963"/>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a:solidFill>
                  <a:srgbClr val="FFFF99"/>
                </a:solidFill>
              </a:rPr>
              <a:t>Decoders and minterms</a:t>
            </a:r>
          </a:p>
        </p:txBody>
      </p:sp>
      <p:pic>
        <p:nvPicPr>
          <p:cNvPr id="97283" name="Picture 7" descr="data139.jpg">
            <a:extLst>
              <a:ext uri="{FF2B5EF4-FFF2-40B4-BE49-F238E27FC236}">
                <a16:creationId xmlns:a16="http://schemas.microsoft.com/office/drawing/2014/main" id="{4DC5A082-CC67-484E-8640-5974C9BE683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362200"/>
            <a:ext cx="5791200" cy="370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a:extLst>
              <a:ext uri="{FF2B5EF4-FFF2-40B4-BE49-F238E27FC236}">
                <a16:creationId xmlns:a16="http://schemas.microsoft.com/office/drawing/2014/main" id="{54D16F4B-0724-4AEA-B6EB-3E6E96C33CBC}"/>
              </a:ext>
            </a:extLst>
          </p:cNvPr>
          <p:cNvSpPr>
            <a:spLocks noChangeArrowheads="1"/>
          </p:cNvSpPr>
          <p:nvPr/>
        </p:nvSpPr>
        <p:spPr bwMode="auto">
          <a:xfrm>
            <a:off x="2667000" y="3162300"/>
            <a:ext cx="1828800" cy="29337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9" name="Rectangle 7">
            <a:extLst>
              <a:ext uri="{FF2B5EF4-FFF2-40B4-BE49-F238E27FC236}">
                <a16:creationId xmlns:a16="http://schemas.microsoft.com/office/drawing/2014/main" id="{EA62FA2E-0D20-4F3C-9BD4-7C950D14CF52}"/>
              </a:ext>
            </a:extLst>
          </p:cNvPr>
          <p:cNvSpPr>
            <a:spLocks noChangeArrowheads="1"/>
          </p:cNvSpPr>
          <p:nvPr/>
        </p:nvSpPr>
        <p:spPr bwMode="auto">
          <a:xfrm>
            <a:off x="5029200" y="3048000"/>
            <a:ext cx="3352800" cy="3009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10" name="Rectangle 7">
            <a:extLst>
              <a:ext uri="{FF2B5EF4-FFF2-40B4-BE49-F238E27FC236}">
                <a16:creationId xmlns:a16="http://schemas.microsoft.com/office/drawing/2014/main" id="{C5BFA8F2-250F-445D-8E5A-9735D8A3F1A1}"/>
              </a:ext>
            </a:extLst>
          </p:cNvPr>
          <p:cNvSpPr>
            <a:spLocks noChangeArrowheads="1"/>
          </p:cNvSpPr>
          <p:nvPr/>
        </p:nvSpPr>
        <p:spPr bwMode="auto">
          <a:xfrm>
            <a:off x="2667000" y="2438400"/>
            <a:ext cx="5867400" cy="730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97287" name="Text Box 5">
            <a:extLst>
              <a:ext uri="{FF2B5EF4-FFF2-40B4-BE49-F238E27FC236}">
                <a16:creationId xmlns:a16="http://schemas.microsoft.com/office/drawing/2014/main" id="{B146A717-26F2-47F0-805B-BC0255A9689D}"/>
              </a:ext>
            </a:extLst>
          </p:cNvPr>
          <p:cNvSpPr txBox="1">
            <a:spLocks noChangeArrowheads="1"/>
          </p:cNvSpPr>
          <p:nvPr/>
        </p:nvSpPr>
        <p:spPr bwMode="auto">
          <a:xfrm>
            <a:off x="990600" y="1676400"/>
            <a:ext cx="7467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800"/>
              <a:t>Each output of the decoder implement one minterm. And recall that all logic functions may be implemented with sum of minterms (std. SOP). So logic functions may be implemented with decoders by combining multiple outputs.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1" fill="hold" grpId="0" nodeType="clickEffect">
                                  <p:stCondLst>
                                    <p:cond delay="0"/>
                                  </p:stCondLst>
                                  <p:childTnLst>
                                    <p:animEffect transition="out" filter="wipe(up)">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5">
            <a:extLst>
              <a:ext uri="{FF2B5EF4-FFF2-40B4-BE49-F238E27FC236}">
                <a16:creationId xmlns:a16="http://schemas.microsoft.com/office/drawing/2014/main" id="{45AFE339-965D-45B7-96B9-FE35AA61D1CE}"/>
              </a:ext>
            </a:extLst>
          </p:cNvPr>
          <p:cNvSpPr>
            <a:spLocks noChangeArrowheads="1"/>
          </p:cNvSpPr>
          <p:nvPr/>
        </p:nvSpPr>
        <p:spPr bwMode="auto">
          <a:xfrm>
            <a:off x="914400" y="1143000"/>
            <a:ext cx="3108325" cy="461963"/>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a:solidFill>
                  <a:srgbClr val="FFFF99"/>
                </a:solidFill>
              </a:rPr>
              <a:t>Decoders and minterms</a:t>
            </a:r>
          </a:p>
        </p:txBody>
      </p:sp>
      <p:sp>
        <p:nvSpPr>
          <p:cNvPr id="98307" name="Text Box 5">
            <a:extLst>
              <a:ext uri="{FF2B5EF4-FFF2-40B4-BE49-F238E27FC236}">
                <a16:creationId xmlns:a16="http://schemas.microsoft.com/office/drawing/2014/main" id="{2A047FC0-778C-4160-9D18-5FE6EEA3AA21}"/>
              </a:ext>
            </a:extLst>
          </p:cNvPr>
          <p:cNvSpPr txBox="1">
            <a:spLocks noChangeArrowheads="1"/>
          </p:cNvSpPr>
          <p:nvPr/>
        </p:nvSpPr>
        <p:spPr bwMode="auto">
          <a:xfrm>
            <a:off x="990600" y="1676400"/>
            <a:ext cx="7467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800"/>
              <a:t>Each output of the decoder implement one minterm. And recall that all logic functions may be implemented with sum of minterms (std. SOP). So logic functions may be implemented with decoders by combining multiple outputs.</a:t>
            </a:r>
          </a:p>
        </p:txBody>
      </p:sp>
      <p:sp>
        <p:nvSpPr>
          <p:cNvPr id="12" name="WordArt 18">
            <a:extLst>
              <a:ext uri="{FF2B5EF4-FFF2-40B4-BE49-F238E27FC236}">
                <a16:creationId xmlns:a16="http://schemas.microsoft.com/office/drawing/2014/main" id="{B7CA4FF3-7B12-4425-ADA2-3FE194BFE5ED}"/>
              </a:ext>
            </a:extLst>
          </p:cNvPr>
          <p:cNvSpPr>
            <a:spLocks noChangeArrowheads="1" noChangeShapeType="1" noTextEdit="1"/>
          </p:cNvSpPr>
          <p:nvPr/>
        </p:nvSpPr>
        <p:spPr bwMode="auto">
          <a:xfrm>
            <a:off x="914400" y="2667000"/>
            <a:ext cx="1219200" cy="449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Example</a:t>
            </a:r>
            <a:endParaRPr lang="zh-CN" alt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endParaRPr>
          </a:p>
        </p:txBody>
      </p:sp>
      <p:sp>
        <p:nvSpPr>
          <p:cNvPr id="13" name="WordArt 19">
            <a:extLst>
              <a:ext uri="{FF2B5EF4-FFF2-40B4-BE49-F238E27FC236}">
                <a16:creationId xmlns:a16="http://schemas.microsoft.com/office/drawing/2014/main" id="{E9C7D5EA-4AB1-4929-8FCA-205289FC523F}"/>
              </a:ext>
            </a:extLst>
          </p:cNvPr>
          <p:cNvSpPr>
            <a:spLocks noChangeArrowheads="1" noChangeShapeType="1" noTextEdit="1"/>
          </p:cNvSpPr>
          <p:nvPr/>
        </p:nvSpPr>
        <p:spPr bwMode="auto">
          <a:xfrm>
            <a:off x="914400" y="3962400"/>
            <a:ext cx="1219200" cy="449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Solution</a:t>
            </a:r>
            <a:endParaRPr lang="zh-CN" alt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endParaRPr>
          </a:p>
        </p:txBody>
      </p:sp>
      <p:sp>
        <p:nvSpPr>
          <p:cNvPr id="14" name="Text Box 20">
            <a:extLst>
              <a:ext uri="{FF2B5EF4-FFF2-40B4-BE49-F238E27FC236}">
                <a16:creationId xmlns:a16="http://schemas.microsoft.com/office/drawing/2014/main" id="{0EA64AEE-EF0E-4A15-9602-3970EE9574CB}"/>
              </a:ext>
            </a:extLst>
          </p:cNvPr>
          <p:cNvSpPr txBox="1">
            <a:spLocks noRot="1" noChangeAspect="1" noMove="1" noResize="1" noEditPoints="1" noAdjustHandles="1" noChangeArrowheads="1" noChangeShapeType="1" noTextEdit="1"/>
          </p:cNvSpPr>
          <p:nvPr/>
        </p:nvSpPr>
        <p:spPr bwMode="auto">
          <a:xfrm>
            <a:off x="2286000" y="2520950"/>
            <a:ext cx="5715000" cy="708592"/>
          </a:xfrm>
          <a:prstGeom prst="rect">
            <a:avLst/>
          </a:prstGeom>
          <a:blipFill>
            <a:blip r:embed="rId3"/>
            <a:stretch>
              <a:fillRect l="-1066" t="-5172" b="-14655"/>
            </a:stretch>
          </a:blipFill>
          <a:ln>
            <a:noFill/>
          </a:ln>
        </p:spPr>
        <p:txBody>
          <a:bodyPr/>
          <a:lstStyle/>
          <a:p>
            <a:pPr>
              <a:defRPr/>
            </a:pPr>
            <a:r>
              <a:rPr lang="zh-CN" altLang="en-US" dirty="0">
                <a:noFill/>
              </a:rPr>
              <a:t> </a:t>
            </a:r>
          </a:p>
        </p:txBody>
      </p:sp>
      <p:grpSp>
        <p:nvGrpSpPr>
          <p:cNvPr id="2" name="Group 1">
            <a:extLst>
              <a:ext uri="{FF2B5EF4-FFF2-40B4-BE49-F238E27FC236}">
                <a16:creationId xmlns:a16="http://schemas.microsoft.com/office/drawing/2014/main" id="{E09EBFA2-BBE9-4B17-B505-E1A89D3831C5}"/>
              </a:ext>
            </a:extLst>
          </p:cNvPr>
          <p:cNvGrpSpPr>
            <a:grpSpLocks/>
          </p:cNvGrpSpPr>
          <p:nvPr/>
        </p:nvGrpSpPr>
        <p:grpSpPr bwMode="auto">
          <a:xfrm>
            <a:off x="2627313" y="3505200"/>
            <a:ext cx="2160587" cy="2232025"/>
            <a:chOff x="2627313" y="3505200"/>
            <a:chExt cx="2160587" cy="2232025"/>
          </a:xfrm>
        </p:grpSpPr>
        <p:sp>
          <p:nvSpPr>
            <p:cNvPr id="98331" name="Rectangle 4">
              <a:extLst>
                <a:ext uri="{FF2B5EF4-FFF2-40B4-BE49-F238E27FC236}">
                  <a16:creationId xmlns:a16="http://schemas.microsoft.com/office/drawing/2014/main" id="{0D26AB65-C028-45DE-83E9-33EC926120BB}"/>
                </a:ext>
              </a:extLst>
            </p:cNvPr>
            <p:cNvSpPr>
              <a:spLocks noChangeArrowheads="1"/>
            </p:cNvSpPr>
            <p:nvPr/>
          </p:nvSpPr>
          <p:spPr bwMode="auto">
            <a:xfrm>
              <a:off x="3276600" y="3505200"/>
              <a:ext cx="1079500" cy="2232025"/>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lgn="ctr"/>
              <a:endParaRPr lang="en-US" altLang="en-US"/>
            </a:p>
          </p:txBody>
        </p:sp>
        <p:sp>
          <p:nvSpPr>
            <p:cNvPr id="98332" name="Line 8">
              <a:extLst>
                <a:ext uri="{FF2B5EF4-FFF2-40B4-BE49-F238E27FC236}">
                  <a16:creationId xmlns:a16="http://schemas.microsoft.com/office/drawing/2014/main" id="{94A6EBEA-CD5F-460C-A2B3-75C1EFB6BEE6}"/>
                </a:ext>
              </a:extLst>
            </p:cNvPr>
            <p:cNvSpPr>
              <a:spLocks noChangeShapeType="1"/>
            </p:cNvSpPr>
            <p:nvPr/>
          </p:nvSpPr>
          <p:spPr bwMode="auto">
            <a:xfrm>
              <a:off x="2916238" y="3865563"/>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333" name="Line 9">
              <a:extLst>
                <a:ext uri="{FF2B5EF4-FFF2-40B4-BE49-F238E27FC236}">
                  <a16:creationId xmlns:a16="http://schemas.microsoft.com/office/drawing/2014/main" id="{FBC2B6BE-665D-473E-905A-42844F2F5D8D}"/>
                </a:ext>
              </a:extLst>
            </p:cNvPr>
            <p:cNvSpPr>
              <a:spLocks noChangeShapeType="1"/>
            </p:cNvSpPr>
            <p:nvPr/>
          </p:nvSpPr>
          <p:spPr bwMode="auto">
            <a:xfrm>
              <a:off x="2916238" y="4081463"/>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334" name="Line 10">
              <a:extLst>
                <a:ext uri="{FF2B5EF4-FFF2-40B4-BE49-F238E27FC236}">
                  <a16:creationId xmlns:a16="http://schemas.microsoft.com/office/drawing/2014/main" id="{26AC772C-8EBA-4F54-BBE3-7ABD5F7E7037}"/>
                </a:ext>
              </a:extLst>
            </p:cNvPr>
            <p:cNvSpPr>
              <a:spLocks noChangeShapeType="1"/>
            </p:cNvSpPr>
            <p:nvPr/>
          </p:nvSpPr>
          <p:spPr bwMode="auto">
            <a:xfrm>
              <a:off x="2916238" y="4297363"/>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335" name="Oval 11">
              <a:extLst>
                <a:ext uri="{FF2B5EF4-FFF2-40B4-BE49-F238E27FC236}">
                  <a16:creationId xmlns:a16="http://schemas.microsoft.com/office/drawing/2014/main" id="{5C8451B7-83E9-4FDB-91EA-47A4FDAEAEC0}"/>
                </a:ext>
              </a:extLst>
            </p:cNvPr>
            <p:cNvSpPr>
              <a:spLocks noChangeArrowheads="1"/>
            </p:cNvSpPr>
            <p:nvPr/>
          </p:nvSpPr>
          <p:spPr bwMode="auto">
            <a:xfrm>
              <a:off x="4356100" y="3794125"/>
              <a:ext cx="71438" cy="71438"/>
            </a:xfrm>
            <a:prstGeom prst="ellipse">
              <a:avLst/>
            </a:prstGeom>
            <a:solidFill>
              <a:schemeClr val="bg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98336" name="Oval 12">
              <a:extLst>
                <a:ext uri="{FF2B5EF4-FFF2-40B4-BE49-F238E27FC236}">
                  <a16:creationId xmlns:a16="http://schemas.microsoft.com/office/drawing/2014/main" id="{F937101B-99AF-4E84-82D5-4BAF47F8C8EA}"/>
                </a:ext>
              </a:extLst>
            </p:cNvPr>
            <p:cNvSpPr>
              <a:spLocks noChangeArrowheads="1"/>
            </p:cNvSpPr>
            <p:nvPr/>
          </p:nvSpPr>
          <p:spPr bwMode="auto">
            <a:xfrm>
              <a:off x="4356100" y="4011613"/>
              <a:ext cx="71438" cy="71437"/>
            </a:xfrm>
            <a:prstGeom prst="ellipse">
              <a:avLst/>
            </a:prstGeom>
            <a:solidFill>
              <a:schemeClr val="bg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98337" name="Oval 13">
              <a:extLst>
                <a:ext uri="{FF2B5EF4-FFF2-40B4-BE49-F238E27FC236}">
                  <a16:creationId xmlns:a16="http://schemas.microsoft.com/office/drawing/2014/main" id="{616C26C1-8CB6-475F-871F-795D5981153C}"/>
                </a:ext>
              </a:extLst>
            </p:cNvPr>
            <p:cNvSpPr>
              <a:spLocks noChangeArrowheads="1"/>
            </p:cNvSpPr>
            <p:nvPr/>
          </p:nvSpPr>
          <p:spPr bwMode="auto">
            <a:xfrm>
              <a:off x="4356100" y="4225925"/>
              <a:ext cx="71438" cy="71438"/>
            </a:xfrm>
            <a:prstGeom prst="ellipse">
              <a:avLst/>
            </a:prstGeom>
            <a:solidFill>
              <a:schemeClr val="bg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98338" name="Oval 14">
              <a:extLst>
                <a:ext uri="{FF2B5EF4-FFF2-40B4-BE49-F238E27FC236}">
                  <a16:creationId xmlns:a16="http://schemas.microsoft.com/office/drawing/2014/main" id="{C106C214-B195-4003-AB49-BB3F1ECCC70B}"/>
                </a:ext>
              </a:extLst>
            </p:cNvPr>
            <p:cNvSpPr>
              <a:spLocks noChangeArrowheads="1"/>
            </p:cNvSpPr>
            <p:nvPr/>
          </p:nvSpPr>
          <p:spPr bwMode="auto">
            <a:xfrm>
              <a:off x="4356100" y="4443413"/>
              <a:ext cx="71438" cy="71437"/>
            </a:xfrm>
            <a:prstGeom prst="ellipse">
              <a:avLst/>
            </a:prstGeom>
            <a:solidFill>
              <a:schemeClr val="bg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98339" name="Oval 15">
              <a:extLst>
                <a:ext uri="{FF2B5EF4-FFF2-40B4-BE49-F238E27FC236}">
                  <a16:creationId xmlns:a16="http://schemas.microsoft.com/office/drawing/2014/main" id="{4F215AD5-E1B5-42A6-998B-A7D2D74261B7}"/>
                </a:ext>
              </a:extLst>
            </p:cNvPr>
            <p:cNvSpPr>
              <a:spLocks noChangeArrowheads="1"/>
            </p:cNvSpPr>
            <p:nvPr/>
          </p:nvSpPr>
          <p:spPr bwMode="auto">
            <a:xfrm>
              <a:off x="4356100" y="4657725"/>
              <a:ext cx="71438" cy="71438"/>
            </a:xfrm>
            <a:prstGeom prst="ellipse">
              <a:avLst/>
            </a:prstGeom>
            <a:solidFill>
              <a:schemeClr val="bg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98340" name="Oval 16">
              <a:extLst>
                <a:ext uri="{FF2B5EF4-FFF2-40B4-BE49-F238E27FC236}">
                  <a16:creationId xmlns:a16="http://schemas.microsoft.com/office/drawing/2014/main" id="{730924A5-85A4-4530-B5D6-31686FBB94D9}"/>
                </a:ext>
              </a:extLst>
            </p:cNvPr>
            <p:cNvSpPr>
              <a:spLocks noChangeArrowheads="1"/>
            </p:cNvSpPr>
            <p:nvPr/>
          </p:nvSpPr>
          <p:spPr bwMode="auto">
            <a:xfrm>
              <a:off x="4356100" y="4875213"/>
              <a:ext cx="71438" cy="71437"/>
            </a:xfrm>
            <a:prstGeom prst="ellipse">
              <a:avLst/>
            </a:prstGeom>
            <a:solidFill>
              <a:schemeClr val="bg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98341" name="Oval 17">
              <a:extLst>
                <a:ext uri="{FF2B5EF4-FFF2-40B4-BE49-F238E27FC236}">
                  <a16:creationId xmlns:a16="http://schemas.microsoft.com/office/drawing/2014/main" id="{1AFCBE73-E11F-44E2-ADEE-C87EC4FFDC7B}"/>
                </a:ext>
              </a:extLst>
            </p:cNvPr>
            <p:cNvSpPr>
              <a:spLocks noChangeArrowheads="1"/>
            </p:cNvSpPr>
            <p:nvPr/>
          </p:nvSpPr>
          <p:spPr bwMode="auto">
            <a:xfrm>
              <a:off x="4356100" y="5089525"/>
              <a:ext cx="71438" cy="71438"/>
            </a:xfrm>
            <a:prstGeom prst="ellipse">
              <a:avLst/>
            </a:prstGeom>
            <a:solidFill>
              <a:schemeClr val="bg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98342" name="Oval 18">
              <a:extLst>
                <a:ext uri="{FF2B5EF4-FFF2-40B4-BE49-F238E27FC236}">
                  <a16:creationId xmlns:a16="http://schemas.microsoft.com/office/drawing/2014/main" id="{90D37CCA-CA5A-491C-953C-8F29C519F4C7}"/>
                </a:ext>
              </a:extLst>
            </p:cNvPr>
            <p:cNvSpPr>
              <a:spLocks noChangeArrowheads="1"/>
            </p:cNvSpPr>
            <p:nvPr/>
          </p:nvSpPr>
          <p:spPr bwMode="auto">
            <a:xfrm>
              <a:off x="4356100" y="5305425"/>
              <a:ext cx="71438" cy="71438"/>
            </a:xfrm>
            <a:prstGeom prst="ellipse">
              <a:avLst/>
            </a:prstGeom>
            <a:solidFill>
              <a:schemeClr val="bg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98343" name="Line 19">
              <a:extLst>
                <a:ext uri="{FF2B5EF4-FFF2-40B4-BE49-F238E27FC236}">
                  <a16:creationId xmlns:a16="http://schemas.microsoft.com/office/drawing/2014/main" id="{3FF7765C-74F6-4DCD-911E-D5E1C9E157ED}"/>
                </a:ext>
              </a:extLst>
            </p:cNvPr>
            <p:cNvSpPr>
              <a:spLocks noChangeShapeType="1"/>
            </p:cNvSpPr>
            <p:nvPr/>
          </p:nvSpPr>
          <p:spPr bwMode="auto">
            <a:xfrm>
              <a:off x="4427538" y="3832225"/>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344" name="Line 20">
              <a:extLst>
                <a:ext uri="{FF2B5EF4-FFF2-40B4-BE49-F238E27FC236}">
                  <a16:creationId xmlns:a16="http://schemas.microsoft.com/office/drawing/2014/main" id="{956B6FD2-DAE5-4D80-BE92-D936B04F508A}"/>
                </a:ext>
              </a:extLst>
            </p:cNvPr>
            <p:cNvSpPr>
              <a:spLocks noChangeShapeType="1"/>
            </p:cNvSpPr>
            <p:nvPr/>
          </p:nvSpPr>
          <p:spPr bwMode="auto">
            <a:xfrm>
              <a:off x="4427538" y="4048125"/>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345" name="Line 21">
              <a:extLst>
                <a:ext uri="{FF2B5EF4-FFF2-40B4-BE49-F238E27FC236}">
                  <a16:creationId xmlns:a16="http://schemas.microsoft.com/office/drawing/2014/main" id="{F4673380-081D-42B8-BC54-6BF5EB45D0CE}"/>
                </a:ext>
              </a:extLst>
            </p:cNvPr>
            <p:cNvSpPr>
              <a:spLocks noChangeShapeType="1"/>
            </p:cNvSpPr>
            <p:nvPr/>
          </p:nvSpPr>
          <p:spPr bwMode="auto">
            <a:xfrm>
              <a:off x="4427538" y="4264025"/>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346" name="Line 22">
              <a:extLst>
                <a:ext uri="{FF2B5EF4-FFF2-40B4-BE49-F238E27FC236}">
                  <a16:creationId xmlns:a16="http://schemas.microsoft.com/office/drawing/2014/main" id="{FE08C498-736C-4C5B-AC42-85D1D62BD4AF}"/>
                </a:ext>
              </a:extLst>
            </p:cNvPr>
            <p:cNvSpPr>
              <a:spLocks noChangeShapeType="1"/>
            </p:cNvSpPr>
            <p:nvPr/>
          </p:nvSpPr>
          <p:spPr bwMode="auto">
            <a:xfrm>
              <a:off x="4427538" y="4479925"/>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347" name="Line 23">
              <a:extLst>
                <a:ext uri="{FF2B5EF4-FFF2-40B4-BE49-F238E27FC236}">
                  <a16:creationId xmlns:a16="http://schemas.microsoft.com/office/drawing/2014/main" id="{08DDD3D5-697A-4697-B3C0-6F3DFCD14BB8}"/>
                </a:ext>
              </a:extLst>
            </p:cNvPr>
            <p:cNvSpPr>
              <a:spLocks noChangeShapeType="1"/>
            </p:cNvSpPr>
            <p:nvPr/>
          </p:nvSpPr>
          <p:spPr bwMode="auto">
            <a:xfrm>
              <a:off x="4427538" y="4695825"/>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348" name="Line 24">
              <a:extLst>
                <a:ext uri="{FF2B5EF4-FFF2-40B4-BE49-F238E27FC236}">
                  <a16:creationId xmlns:a16="http://schemas.microsoft.com/office/drawing/2014/main" id="{729694B7-5A1C-4FA1-935B-8A1345B5FD4B}"/>
                </a:ext>
              </a:extLst>
            </p:cNvPr>
            <p:cNvSpPr>
              <a:spLocks noChangeShapeType="1"/>
            </p:cNvSpPr>
            <p:nvPr/>
          </p:nvSpPr>
          <p:spPr bwMode="auto">
            <a:xfrm>
              <a:off x="4427538" y="4911725"/>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349" name="Line 25">
              <a:extLst>
                <a:ext uri="{FF2B5EF4-FFF2-40B4-BE49-F238E27FC236}">
                  <a16:creationId xmlns:a16="http://schemas.microsoft.com/office/drawing/2014/main" id="{B2289615-5753-497A-A6A2-54B1E341F1D9}"/>
                </a:ext>
              </a:extLst>
            </p:cNvPr>
            <p:cNvSpPr>
              <a:spLocks noChangeShapeType="1"/>
            </p:cNvSpPr>
            <p:nvPr/>
          </p:nvSpPr>
          <p:spPr bwMode="auto">
            <a:xfrm>
              <a:off x="4427538" y="5127625"/>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350" name="Line 26">
              <a:extLst>
                <a:ext uri="{FF2B5EF4-FFF2-40B4-BE49-F238E27FC236}">
                  <a16:creationId xmlns:a16="http://schemas.microsoft.com/office/drawing/2014/main" id="{FD3B9018-3CD9-4689-A0D6-D6B7623199C4}"/>
                </a:ext>
              </a:extLst>
            </p:cNvPr>
            <p:cNvSpPr>
              <a:spLocks noChangeShapeType="1"/>
            </p:cNvSpPr>
            <p:nvPr/>
          </p:nvSpPr>
          <p:spPr bwMode="auto">
            <a:xfrm>
              <a:off x="4427538" y="5343525"/>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351" name="Line 28">
              <a:extLst>
                <a:ext uri="{FF2B5EF4-FFF2-40B4-BE49-F238E27FC236}">
                  <a16:creationId xmlns:a16="http://schemas.microsoft.com/office/drawing/2014/main" id="{AFE42F5A-3E80-449F-BC4D-16F14B2AB07C}"/>
                </a:ext>
              </a:extLst>
            </p:cNvPr>
            <p:cNvSpPr>
              <a:spLocks noChangeShapeType="1"/>
            </p:cNvSpPr>
            <p:nvPr/>
          </p:nvSpPr>
          <p:spPr bwMode="auto">
            <a:xfrm>
              <a:off x="2843213" y="5272088"/>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352" name="Line 29">
              <a:extLst>
                <a:ext uri="{FF2B5EF4-FFF2-40B4-BE49-F238E27FC236}">
                  <a16:creationId xmlns:a16="http://schemas.microsoft.com/office/drawing/2014/main" id="{7CBC00ED-24F0-4DD0-8255-A4E49E3B07E7}"/>
                </a:ext>
              </a:extLst>
            </p:cNvPr>
            <p:cNvSpPr>
              <a:spLocks noChangeShapeType="1"/>
            </p:cNvSpPr>
            <p:nvPr/>
          </p:nvSpPr>
          <p:spPr bwMode="auto">
            <a:xfrm>
              <a:off x="2843213" y="5487988"/>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353" name="Oval 5">
              <a:extLst>
                <a:ext uri="{FF2B5EF4-FFF2-40B4-BE49-F238E27FC236}">
                  <a16:creationId xmlns:a16="http://schemas.microsoft.com/office/drawing/2014/main" id="{FB544725-7508-4DF7-BA10-38915466DF3D}"/>
                </a:ext>
              </a:extLst>
            </p:cNvPr>
            <p:cNvSpPr>
              <a:spLocks noChangeArrowheads="1"/>
            </p:cNvSpPr>
            <p:nvPr/>
          </p:nvSpPr>
          <p:spPr bwMode="auto">
            <a:xfrm>
              <a:off x="3192463" y="5233988"/>
              <a:ext cx="71437" cy="71437"/>
            </a:xfrm>
            <a:prstGeom prst="ellipse">
              <a:avLst/>
            </a:prstGeom>
            <a:solidFill>
              <a:schemeClr val="bg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98354" name="Oval 7">
              <a:extLst>
                <a:ext uri="{FF2B5EF4-FFF2-40B4-BE49-F238E27FC236}">
                  <a16:creationId xmlns:a16="http://schemas.microsoft.com/office/drawing/2014/main" id="{56E8349E-A203-4ADF-AC8E-5A5598E2F3B5}"/>
                </a:ext>
              </a:extLst>
            </p:cNvPr>
            <p:cNvSpPr>
              <a:spLocks noChangeArrowheads="1"/>
            </p:cNvSpPr>
            <p:nvPr/>
          </p:nvSpPr>
          <p:spPr bwMode="auto">
            <a:xfrm>
              <a:off x="3192463" y="5449888"/>
              <a:ext cx="71437" cy="71437"/>
            </a:xfrm>
            <a:prstGeom prst="ellipse">
              <a:avLst/>
            </a:prstGeom>
            <a:solidFill>
              <a:schemeClr val="bg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98355" name="Text Box 31">
              <a:extLst>
                <a:ext uri="{FF2B5EF4-FFF2-40B4-BE49-F238E27FC236}">
                  <a16:creationId xmlns:a16="http://schemas.microsoft.com/office/drawing/2014/main" id="{8AF1D353-362E-40CF-A77C-D8C8AEE523BE}"/>
                </a:ext>
              </a:extLst>
            </p:cNvPr>
            <p:cNvSpPr txBox="1">
              <a:spLocks noChangeArrowheads="1"/>
            </p:cNvSpPr>
            <p:nvPr/>
          </p:nvSpPr>
          <p:spPr bwMode="auto">
            <a:xfrm>
              <a:off x="3419475" y="3535363"/>
              <a:ext cx="793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sz="1200">
                  <a:ea typeface="宋体" panose="02010600030101010101" pitchFamily="2" charset="-122"/>
                </a:rPr>
                <a:t>BIN/DEC</a:t>
              </a:r>
            </a:p>
          </p:txBody>
        </p:sp>
        <p:sp>
          <p:nvSpPr>
            <p:cNvPr id="98356" name="Text Box 33">
              <a:extLst>
                <a:ext uri="{FF2B5EF4-FFF2-40B4-BE49-F238E27FC236}">
                  <a16:creationId xmlns:a16="http://schemas.microsoft.com/office/drawing/2014/main" id="{11447650-36EA-46C8-8514-43937762FEE5}"/>
                </a:ext>
              </a:extLst>
            </p:cNvPr>
            <p:cNvSpPr txBox="1">
              <a:spLocks noChangeArrowheads="1"/>
            </p:cNvSpPr>
            <p:nvPr/>
          </p:nvSpPr>
          <p:spPr bwMode="auto">
            <a:xfrm>
              <a:off x="3276600" y="3721100"/>
              <a:ext cx="280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sz="1200">
                  <a:latin typeface="Verdana" panose="020B0604030504040204" pitchFamily="34" charset="0"/>
                  <a:ea typeface="宋体" panose="02010600030101010101" pitchFamily="2" charset="-122"/>
                </a:rPr>
                <a:t>1</a:t>
              </a:r>
            </a:p>
          </p:txBody>
        </p:sp>
        <p:sp>
          <p:nvSpPr>
            <p:cNvPr id="98357" name="Text Box 34">
              <a:extLst>
                <a:ext uri="{FF2B5EF4-FFF2-40B4-BE49-F238E27FC236}">
                  <a16:creationId xmlns:a16="http://schemas.microsoft.com/office/drawing/2014/main" id="{D142CBA8-B4C5-429F-811A-AC932E42FA97}"/>
                </a:ext>
              </a:extLst>
            </p:cNvPr>
            <p:cNvSpPr txBox="1">
              <a:spLocks noChangeArrowheads="1"/>
            </p:cNvSpPr>
            <p:nvPr/>
          </p:nvSpPr>
          <p:spPr bwMode="auto">
            <a:xfrm>
              <a:off x="3276600" y="3937000"/>
              <a:ext cx="280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sz="1200">
                  <a:latin typeface="Verdana" panose="020B0604030504040204" pitchFamily="34" charset="0"/>
                  <a:ea typeface="宋体" panose="02010600030101010101" pitchFamily="2" charset="-122"/>
                </a:rPr>
                <a:t>2</a:t>
              </a:r>
            </a:p>
          </p:txBody>
        </p:sp>
        <p:sp>
          <p:nvSpPr>
            <p:cNvPr id="98358" name="Text Box 35">
              <a:extLst>
                <a:ext uri="{FF2B5EF4-FFF2-40B4-BE49-F238E27FC236}">
                  <a16:creationId xmlns:a16="http://schemas.microsoft.com/office/drawing/2014/main" id="{88E38617-9388-47F1-B5E9-910F590AF159}"/>
                </a:ext>
              </a:extLst>
            </p:cNvPr>
            <p:cNvSpPr txBox="1">
              <a:spLocks noChangeArrowheads="1"/>
            </p:cNvSpPr>
            <p:nvPr/>
          </p:nvSpPr>
          <p:spPr bwMode="auto">
            <a:xfrm>
              <a:off x="3276600" y="4152900"/>
              <a:ext cx="280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sz="1200">
                  <a:latin typeface="Verdana" panose="020B0604030504040204" pitchFamily="34" charset="0"/>
                  <a:ea typeface="宋体" panose="02010600030101010101" pitchFamily="2" charset="-122"/>
                </a:rPr>
                <a:t>4</a:t>
              </a:r>
            </a:p>
          </p:txBody>
        </p:sp>
        <p:sp>
          <p:nvSpPr>
            <p:cNvPr id="98359" name="Text Box 36">
              <a:extLst>
                <a:ext uri="{FF2B5EF4-FFF2-40B4-BE49-F238E27FC236}">
                  <a16:creationId xmlns:a16="http://schemas.microsoft.com/office/drawing/2014/main" id="{CE100DAF-BA8B-4616-BF3C-295F756FABCF}"/>
                </a:ext>
              </a:extLst>
            </p:cNvPr>
            <p:cNvSpPr txBox="1">
              <a:spLocks noChangeArrowheads="1"/>
            </p:cNvSpPr>
            <p:nvPr/>
          </p:nvSpPr>
          <p:spPr bwMode="auto">
            <a:xfrm>
              <a:off x="4060825" y="3692525"/>
              <a:ext cx="280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sz="1200">
                  <a:latin typeface="Verdana" panose="020B0604030504040204" pitchFamily="34" charset="0"/>
                  <a:ea typeface="宋体" panose="02010600030101010101" pitchFamily="2" charset="-122"/>
                </a:rPr>
                <a:t>0</a:t>
              </a:r>
            </a:p>
          </p:txBody>
        </p:sp>
        <p:sp>
          <p:nvSpPr>
            <p:cNvPr id="98360" name="Text Box 37">
              <a:extLst>
                <a:ext uri="{FF2B5EF4-FFF2-40B4-BE49-F238E27FC236}">
                  <a16:creationId xmlns:a16="http://schemas.microsoft.com/office/drawing/2014/main" id="{66D04A76-8B9A-4CCE-B20F-3E7D61A0192D}"/>
                </a:ext>
              </a:extLst>
            </p:cNvPr>
            <p:cNvSpPr txBox="1">
              <a:spLocks noChangeArrowheads="1"/>
            </p:cNvSpPr>
            <p:nvPr/>
          </p:nvSpPr>
          <p:spPr bwMode="auto">
            <a:xfrm>
              <a:off x="4068763" y="3910013"/>
              <a:ext cx="2809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sz="1200">
                  <a:latin typeface="Verdana" panose="020B0604030504040204" pitchFamily="34" charset="0"/>
                  <a:ea typeface="宋体" panose="02010600030101010101" pitchFamily="2" charset="-122"/>
                </a:rPr>
                <a:t>1</a:t>
              </a:r>
            </a:p>
          </p:txBody>
        </p:sp>
        <p:sp>
          <p:nvSpPr>
            <p:cNvPr id="98361" name="Text Box 38">
              <a:extLst>
                <a:ext uri="{FF2B5EF4-FFF2-40B4-BE49-F238E27FC236}">
                  <a16:creationId xmlns:a16="http://schemas.microsoft.com/office/drawing/2014/main" id="{4C705524-CA4A-41BA-BA64-51A23C6CE118}"/>
                </a:ext>
              </a:extLst>
            </p:cNvPr>
            <p:cNvSpPr txBox="1">
              <a:spLocks noChangeArrowheads="1"/>
            </p:cNvSpPr>
            <p:nvPr/>
          </p:nvSpPr>
          <p:spPr bwMode="auto">
            <a:xfrm>
              <a:off x="4049713" y="4110038"/>
              <a:ext cx="2809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sz="1200">
                  <a:latin typeface="Verdana" panose="020B0604030504040204" pitchFamily="34" charset="0"/>
                  <a:ea typeface="宋体" panose="02010600030101010101" pitchFamily="2" charset="-122"/>
                </a:rPr>
                <a:t>2</a:t>
              </a:r>
            </a:p>
          </p:txBody>
        </p:sp>
        <p:sp>
          <p:nvSpPr>
            <p:cNvPr id="98362" name="Text Box 39">
              <a:extLst>
                <a:ext uri="{FF2B5EF4-FFF2-40B4-BE49-F238E27FC236}">
                  <a16:creationId xmlns:a16="http://schemas.microsoft.com/office/drawing/2014/main" id="{2FD5E6AB-D518-4B1B-88AB-A6F649EF480A}"/>
                </a:ext>
              </a:extLst>
            </p:cNvPr>
            <p:cNvSpPr txBox="1">
              <a:spLocks noChangeArrowheads="1"/>
            </p:cNvSpPr>
            <p:nvPr/>
          </p:nvSpPr>
          <p:spPr bwMode="auto">
            <a:xfrm>
              <a:off x="4057650" y="4327525"/>
              <a:ext cx="280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sz="1200">
                  <a:latin typeface="Verdana" panose="020B0604030504040204" pitchFamily="34" charset="0"/>
                  <a:ea typeface="宋体" panose="02010600030101010101" pitchFamily="2" charset="-122"/>
                </a:rPr>
                <a:t>3</a:t>
              </a:r>
            </a:p>
          </p:txBody>
        </p:sp>
        <p:sp>
          <p:nvSpPr>
            <p:cNvPr id="98363" name="Text Box 40">
              <a:extLst>
                <a:ext uri="{FF2B5EF4-FFF2-40B4-BE49-F238E27FC236}">
                  <a16:creationId xmlns:a16="http://schemas.microsoft.com/office/drawing/2014/main" id="{BB63CB28-6402-48F9-B89A-4A18C8B9C83A}"/>
                </a:ext>
              </a:extLst>
            </p:cNvPr>
            <p:cNvSpPr txBox="1">
              <a:spLocks noChangeArrowheads="1"/>
            </p:cNvSpPr>
            <p:nvPr/>
          </p:nvSpPr>
          <p:spPr bwMode="auto">
            <a:xfrm>
              <a:off x="4067175" y="4546600"/>
              <a:ext cx="280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sz="1200">
                  <a:latin typeface="Verdana" panose="020B0604030504040204" pitchFamily="34" charset="0"/>
                  <a:ea typeface="宋体" panose="02010600030101010101" pitchFamily="2" charset="-122"/>
                </a:rPr>
                <a:t>4</a:t>
              </a:r>
            </a:p>
          </p:txBody>
        </p:sp>
        <p:sp>
          <p:nvSpPr>
            <p:cNvPr id="98364" name="Text Box 41">
              <a:extLst>
                <a:ext uri="{FF2B5EF4-FFF2-40B4-BE49-F238E27FC236}">
                  <a16:creationId xmlns:a16="http://schemas.microsoft.com/office/drawing/2014/main" id="{9C8B4648-AD6C-42D6-B8DE-9BE8D20BB7D0}"/>
                </a:ext>
              </a:extLst>
            </p:cNvPr>
            <p:cNvSpPr txBox="1">
              <a:spLocks noChangeArrowheads="1"/>
            </p:cNvSpPr>
            <p:nvPr/>
          </p:nvSpPr>
          <p:spPr bwMode="auto">
            <a:xfrm>
              <a:off x="4075113" y="4764088"/>
              <a:ext cx="2809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sz="1200">
                  <a:latin typeface="Verdana" panose="020B0604030504040204" pitchFamily="34" charset="0"/>
                  <a:ea typeface="宋体" panose="02010600030101010101" pitchFamily="2" charset="-122"/>
                </a:rPr>
                <a:t>5</a:t>
              </a:r>
            </a:p>
          </p:txBody>
        </p:sp>
        <p:sp>
          <p:nvSpPr>
            <p:cNvPr id="98365" name="Text Box 42">
              <a:extLst>
                <a:ext uri="{FF2B5EF4-FFF2-40B4-BE49-F238E27FC236}">
                  <a16:creationId xmlns:a16="http://schemas.microsoft.com/office/drawing/2014/main" id="{C6D8434D-C8AF-455A-9F8A-9B9B96DC04D3}"/>
                </a:ext>
              </a:extLst>
            </p:cNvPr>
            <p:cNvSpPr txBox="1">
              <a:spLocks noChangeArrowheads="1"/>
            </p:cNvSpPr>
            <p:nvPr/>
          </p:nvSpPr>
          <p:spPr bwMode="auto">
            <a:xfrm>
              <a:off x="4056063" y="4964113"/>
              <a:ext cx="2809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sz="1200">
                  <a:latin typeface="Verdana" panose="020B0604030504040204" pitchFamily="34" charset="0"/>
                  <a:ea typeface="宋体" panose="02010600030101010101" pitchFamily="2" charset="-122"/>
                </a:rPr>
                <a:t>6</a:t>
              </a:r>
            </a:p>
          </p:txBody>
        </p:sp>
        <p:sp>
          <p:nvSpPr>
            <p:cNvPr id="98366" name="Text Box 43">
              <a:extLst>
                <a:ext uri="{FF2B5EF4-FFF2-40B4-BE49-F238E27FC236}">
                  <a16:creationId xmlns:a16="http://schemas.microsoft.com/office/drawing/2014/main" id="{DD9A10AA-1ACA-487A-AF7F-1F6619EBEB53}"/>
                </a:ext>
              </a:extLst>
            </p:cNvPr>
            <p:cNvSpPr txBox="1">
              <a:spLocks noChangeArrowheads="1"/>
            </p:cNvSpPr>
            <p:nvPr/>
          </p:nvSpPr>
          <p:spPr bwMode="auto">
            <a:xfrm>
              <a:off x="4064000" y="5181600"/>
              <a:ext cx="280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sz="1200">
                  <a:latin typeface="Verdana" panose="020B0604030504040204" pitchFamily="34" charset="0"/>
                  <a:ea typeface="宋体" panose="02010600030101010101" pitchFamily="2" charset="-122"/>
                </a:rPr>
                <a:t>7</a:t>
              </a:r>
            </a:p>
          </p:txBody>
        </p:sp>
        <p:sp>
          <p:nvSpPr>
            <p:cNvPr id="98367" name="Text Box 45">
              <a:extLst>
                <a:ext uri="{FF2B5EF4-FFF2-40B4-BE49-F238E27FC236}">
                  <a16:creationId xmlns:a16="http://schemas.microsoft.com/office/drawing/2014/main" id="{868CCC4B-CA5E-4594-BF1C-2C3A2CBD5CEC}"/>
                </a:ext>
              </a:extLst>
            </p:cNvPr>
            <p:cNvSpPr txBox="1">
              <a:spLocks noChangeArrowheads="1"/>
            </p:cNvSpPr>
            <p:nvPr/>
          </p:nvSpPr>
          <p:spPr bwMode="auto">
            <a:xfrm>
              <a:off x="2627313" y="4152900"/>
              <a:ext cx="2889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sz="1200">
                  <a:latin typeface="Verdana" panose="020B0604030504040204" pitchFamily="34" charset="0"/>
                  <a:ea typeface="宋体" panose="02010600030101010101" pitchFamily="2" charset="-122"/>
                </a:rPr>
                <a:t>A</a:t>
              </a:r>
            </a:p>
          </p:txBody>
        </p:sp>
        <p:sp>
          <p:nvSpPr>
            <p:cNvPr id="98368" name="Text Box 46">
              <a:extLst>
                <a:ext uri="{FF2B5EF4-FFF2-40B4-BE49-F238E27FC236}">
                  <a16:creationId xmlns:a16="http://schemas.microsoft.com/office/drawing/2014/main" id="{C42E62BE-CFA4-4ED3-A6C9-B80AD9B7DD21}"/>
                </a:ext>
              </a:extLst>
            </p:cNvPr>
            <p:cNvSpPr txBox="1">
              <a:spLocks noChangeArrowheads="1"/>
            </p:cNvSpPr>
            <p:nvPr/>
          </p:nvSpPr>
          <p:spPr bwMode="auto">
            <a:xfrm>
              <a:off x="2627313" y="3937000"/>
              <a:ext cx="2889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sz="1200">
                  <a:latin typeface="Verdana" panose="020B0604030504040204" pitchFamily="34" charset="0"/>
                  <a:ea typeface="宋体" panose="02010600030101010101" pitchFamily="2" charset="-122"/>
                </a:rPr>
                <a:t>B</a:t>
              </a:r>
            </a:p>
          </p:txBody>
        </p:sp>
        <p:sp>
          <p:nvSpPr>
            <p:cNvPr id="98369" name="Text Box 47">
              <a:extLst>
                <a:ext uri="{FF2B5EF4-FFF2-40B4-BE49-F238E27FC236}">
                  <a16:creationId xmlns:a16="http://schemas.microsoft.com/office/drawing/2014/main" id="{F01ADCFF-F3B2-4E30-B280-703CFCD263EB}"/>
                </a:ext>
              </a:extLst>
            </p:cNvPr>
            <p:cNvSpPr txBox="1">
              <a:spLocks noChangeArrowheads="1"/>
            </p:cNvSpPr>
            <p:nvPr/>
          </p:nvSpPr>
          <p:spPr bwMode="auto">
            <a:xfrm>
              <a:off x="2627313" y="3721100"/>
              <a:ext cx="2889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sz="1200">
                  <a:latin typeface="Verdana" panose="020B0604030504040204" pitchFamily="34" charset="0"/>
                  <a:ea typeface="宋体" panose="02010600030101010101" pitchFamily="2" charset="-122"/>
                </a:rPr>
                <a:t>C</a:t>
              </a:r>
            </a:p>
          </p:txBody>
        </p:sp>
      </p:grpSp>
      <p:grpSp>
        <p:nvGrpSpPr>
          <p:cNvPr id="47" name="Group 50">
            <a:extLst>
              <a:ext uri="{FF2B5EF4-FFF2-40B4-BE49-F238E27FC236}">
                <a16:creationId xmlns:a16="http://schemas.microsoft.com/office/drawing/2014/main" id="{BF6D4B34-7716-4F54-ACC2-037F8F5B9E9B}"/>
              </a:ext>
            </a:extLst>
          </p:cNvPr>
          <p:cNvGrpSpPr>
            <a:grpSpLocks/>
          </p:cNvGrpSpPr>
          <p:nvPr/>
        </p:nvGrpSpPr>
        <p:grpSpPr bwMode="auto">
          <a:xfrm>
            <a:off x="5157788" y="5224463"/>
            <a:ext cx="360362" cy="263525"/>
            <a:chOff x="2109" y="3210"/>
            <a:chExt cx="227" cy="182"/>
          </a:xfrm>
        </p:grpSpPr>
        <p:sp>
          <p:nvSpPr>
            <p:cNvPr id="98329" name="Oval 48">
              <a:extLst>
                <a:ext uri="{FF2B5EF4-FFF2-40B4-BE49-F238E27FC236}">
                  <a16:creationId xmlns:a16="http://schemas.microsoft.com/office/drawing/2014/main" id="{7D9EAA85-56C8-4864-8C2C-0C535CF108B2}"/>
                </a:ext>
              </a:extLst>
            </p:cNvPr>
            <p:cNvSpPr>
              <a:spLocks noChangeArrowheads="1"/>
            </p:cNvSpPr>
            <p:nvPr/>
          </p:nvSpPr>
          <p:spPr bwMode="auto">
            <a:xfrm>
              <a:off x="2291" y="3277"/>
              <a:ext cx="45" cy="45"/>
            </a:xfrm>
            <a:prstGeom prst="ellipse">
              <a:avLst/>
            </a:prstGeom>
            <a:solidFill>
              <a:schemeClr val="bg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98330" name="AutoShape 49">
              <a:extLst>
                <a:ext uri="{FF2B5EF4-FFF2-40B4-BE49-F238E27FC236}">
                  <a16:creationId xmlns:a16="http://schemas.microsoft.com/office/drawing/2014/main" id="{271E8468-E2F2-485E-9FD9-6236B233F067}"/>
                </a:ext>
              </a:extLst>
            </p:cNvPr>
            <p:cNvSpPr>
              <a:spLocks noChangeArrowheads="1"/>
            </p:cNvSpPr>
            <p:nvPr/>
          </p:nvSpPr>
          <p:spPr bwMode="auto">
            <a:xfrm rot="5400000">
              <a:off x="2109" y="3210"/>
              <a:ext cx="182" cy="181"/>
            </a:xfrm>
            <a:prstGeom prst="triangle">
              <a:avLst>
                <a:gd name="adj" fmla="val 50000"/>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grpSp>
      <p:sp>
        <p:nvSpPr>
          <p:cNvPr id="50" name="Line 51">
            <a:extLst>
              <a:ext uri="{FF2B5EF4-FFF2-40B4-BE49-F238E27FC236}">
                <a16:creationId xmlns:a16="http://schemas.microsoft.com/office/drawing/2014/main" id="{142B0ADB-E66E-416E-87E5-76B68AC4804A}"/>
              </a:ext>
            </a:extLst>
          </p:cNvPr>
          <p:cNvSpPr>
            <a:spLocks noChangeShapeType="1"/>
          </p:cNvSpPr>
          <p:nvPr/>
        </p:nvSpPr>
        <p:spPr bwMode="auto">
          <a:xfrm>
            <a:off x="5518150" y="5356225"/>
            <a:ext cx="7921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51" name="Group 52">
            <a:extLst>
              <a:ext uri="{FF2B5EF4-FFF2-40B4-BE49-F238E27FC236}">
                <a16:creationId xmlns:a16="http://schemas.microsoft.com/office/drawing/2014/main" id="{8464261A-4B1F-4F1C-9163-D73DC370B0E6}"/>
              </a:ext>
            </a:extLst>
          </p:cNvPr>
          <p:cNvGrpSpPr>
            <a:grpSpLocks/>
          </p:cNvGrpSpPr>
          <p:nvPr/>
        </p:nvGrpSpPr>
        <p:grpSpPr bwMode="auto">
          <a:xfrm>
            <a:off x="5146675" y="4576763"/>
            <a:ext cx="360363" cy="263525"/>
            <a:chOff x="2109" y="3210"/>
            <a:chExt cx="227" cy="182"/>
          </a:xfrm>
        </p:grpSpPr>
        <p:sp>
          <p:nvSpPr>
            <p:cNvPr id="98327" name="Oval 53">
              <a:extLst>
                <a:ext uri="{FF2B5EF4-FFF2-40B4-BE49-F238E27FC236}">
                  <a16:creationId xmlns:a16="http://schemas.microsoft.com/office/drawing/2014/main" id="{6A1BA6F9-451E-4F2D-A534-94148F29242D}"/>
                </a:ext>
              </a:extLst>
            </p:cNvPr>
            <p:cNvSpPr>
              <a:spLocks noChangeArrowheads="1"/>
            </p:cNvSpPr>
            <p:nvPr/>
          </p:nvSpPr>
          <p:spPr bwMode="auto">
            <a:xfrm>
              <a:off x="2291" y="3277"/>
              <a:ext cx="45" cy="45"/>
            </a:xfrm>
            <a:prstGeom prst="ellipse">
              <a:avLst/>
            </a:prstGeom>
            <a:solidFill>
              <a:schemeClr val="bg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98328" name="AutoShape 54">
              <a:extLst>
                <a:ext uri="{FF2B5EF4-FFF2-40B4-BE49-F238E27FC236}">
                  <a16:creationId xmlns:a16="http://schemas.microsoft.com/office/drawing/2014/main" id="{13683861-85E2-4C5B-835B-5FE407C9D141}"/>
                </a:ext>
              </a:extLst>
            </p:cNvPr>
            <p:cNvSpPr>
              <a:spLocks noChangeArrowheads="1"/>
            </p:cNvSpPr>
            <p:nvPr/>
          </p:nvSpPr>
          <p:spPr bwMode="auto">
            <a:xfrm rot="5400000">
              <a:off x="2109" y="3210"/>
              <a:ext cx="182" cy="181"/>
            </a:xfrm>
            <a:prstGeom prst="triangle">
              <a:avLst>
                <a:gd name="adj" fmla="val 50000"/>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grpSp>
      <p:sp>
        <p:nvSpPr>
          <p:cNvPr id="54" name="Line 55">
            <a:extLst>
              <a:ext uri="{FF2B5EF4-FFF2-40B4-BE49-F238E27FC236}">
                <a16:creationId xmlns:a16="http://schemas.microsoft.com/office/drawing/2014/main" id="{5CC74831-6263-4DDB-8D4F-0FC1F03D0711}"/>
              </a:ext>
            </a:extLst>
          </p:cNvPr>
          <p:cNvSpPr>
            <a:spLocks noChangeShapeType="1"/>
          </p:cNvSpPr>
          <p:nvPr/>
        </p:nvSpPr>
        <p:spPr bwMode="auto">
          <a:xfrm>
            <a:off x="5507038" y="4708525"/>
            <a:ext cx="7921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55" name="Group 56">
            <a:extLst>
              <a:ext uri="{FF2B5EF4-FFF2-40B4-BE49-F238E27FC236}">
                <a16:creationId xmlns:a16="http://schemas.microsoft.com/office/drawing/2014/main" id="{B3892FE0-B5F5-4B06-8954-55B76CB54D1E}"/>
              </a:ext>
            </a:extLst>
          </p:cNvPr>
          <p:cNvGrpSpPr>
            <a:grpSpLocks/>
          </p:cNvGrpSpPr>
          <p:nvPr/>
        </p:nvGrpSpPr>
        <p:grpSpPr bwMode="auto">
          <a:xfrm>
            <a:off x="5146675" y="4133850"/>
            <a:ext cx="360363" cy="263525"/>
            <a:chOff x="2109" y="3210"/>
            <a:chExt cx="227" cy="182"/>
          </a:xfrm>
        </p:grpSpPr>
        <p:sp>
          <p:nvSpPr>
            <p:cNvPr id="98325" name="Oval 57">
              <a:extLst>
                <a:ext uri="{FF2B5EF4-FFF2-40B4-BE49-F238E27FC236}">
                  <a16:creationId xmlns:a16="http://schemas.microsoft.com/office/drawing/2014/main" id="{73F8EFBF-C903-49F0-9F3A-743CFB955432}"/>
                </a:ext>
              </a:extLst>
            </p:cNvPr>
            <p:cNvSpPr>
              <a:spLocks noChangeArrowheads="1"/>
            </p:cNvSpPr>
            <p:nvPr/>
          </p:nvSpPr>
          <p:spPr bwMode="auto">
            <a:xfrm>
              <a:off x="2291" y="3277"/>
              <a:ext cx="45" cy="45"/>
            </a:xfrm>
            <a:prstGeom prst="ellipse">
              <a:avLst/>
            </a:prstGeom>
            <a:solidFill>
              <a:schemeClr val="bg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98326" name="AutoShape 58">
              <a:extLst>
                <a:ext uri="{FF2B5EF4-FFF2-40B4-BE49-F238E27FC236}">
                  <a16:creationId xmlns:a16="http://schemas.microsoft.com/office/drawing/2014/main" id="{E00AF9C4-15A2-4448-83D5-2E4093324684}"/>
                </a:ext>
              </a:extLst>
            </p:cNvPr>
            <p:cNvSpPr>
              <a:spLocks noChangeArrowheads="1"/>
            </p:cNvSpPr>
            <p:nvPr/>
          </p:nvSpPr>
          <p:spPr bwMode="auto">
            <a:xfrm rot="5400000">
              <a:off x="2109" y="3210"/>
              <a:ext cx="182" cy="181"/>
            </a:xfrm>
            <a:prstGeom prst="triangle">
              <a:avLst>
                <a:gd name="adj" fmla="val 50000"/>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grpSp>
      <p:sp>
        <p:nvSpPr>
          <p:cNvPr id="58" name="Line 59">
            <a:extLst>
              <a:ext uri="{FF2B5EF4-FFF2-40B4-BE49-F238E27FC236}">
                <a16:creationId xmlns:a16="http://schemas.microsoft.com/office/drawing/2014/main" id="{AD0AB5E7-2901-4C23-9172-9BD3DDC27BD0}"/>
              </a:ext>
            </a:extLst>
          </p:cNvPr>
          <p:cNvSpPr>
            <a:spLocks noChangeShapeType="1"/>
          </p:cNvSpPr>
          <p:nvPr/>
        </p:nvSpPr>
        <p:spPr bwMode="auto">
          <a:xfrm>
            <a:off x="5507038" y="4265613"/>
            <a:ext cx="7921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aphicFrame>
        <p:nvGraphicFramePr>
          <p:cNvPr id="59" name="Object 60">
            <a:extLst>
              <a:ext uri="{FF2B5EF4-FFF2-40B4-BE49-F238E27FC236}">
                <a16:creationId xmlns:a16="http://schemas.microsoft.com/office/drawing/2014/main" id="{8B81A48D-FDF2-4E23-AFB9-572D720D89EB}"/>
              </a:ext>
            </a:extLst>
          </p:cNvPr>
          <p:cNvGraphicFramePr>
            <a:graphicFrameLocks noChangeAspect="1"/>
          </p:cNvGraphicFramePr>
          <p:nvPr/>
        </p:nvGraphicFramePr>
        <p:xfrm>
          <a:off x="6767513" y="4267200"/>
          <a:ext cx="1595437" cy="990600"/>
        </p:xfrm>
        <a:graphic>
          <a:graphicData uri="http://schemas.openxmlformats.org/presentationml/2006/ole">
            <mc:AlternateContent xmlns:mc="http://schemas.openxmlformats.org/markup-compatibility/2006">
              <mc:Choice xmlns:v="urn:schemas-microsoft-com:vml" Requires="v">
                <p:oleObj spid="_x0000_s20495" name="Visio" r:id="rId4" imgW="482600" imgH="330200" progId="Visio.Drawing.11">
                  <p:embed/>
                </p:oleObj>
              </mc:Choice>
              <mc:Fallback>
                <p:oleObj name="Visio" r:id="rId4" imgW="482600" imgH="330200" progId="Visio.Drawing.11">
                  <p:embed/>
                  <p:pic>
                    <p:nvPicPr>
                      <p:cNvPr id="59" name="Object 60">
                        <a:extLst>
                          <a:ext uri="{FF2B5EF4-FFF2-40B4-BE49-F238E27FC236}">
                            <a16:creationId xmlns:a16="http://schemas.microsoft.com/office/drawing/2014/main" id="{8B81A48D-FDF2-4E23-AFB9-572D720D89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7513" y="4267200"/>
                        <a:ext cx="159543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 name="Straight Connector 3">
            <a:extLst>
              <a:ext uri="{FF2B5EF4-FFF2-40B4-BE49-F238E27FC236}">
                <a16:creationId xmlns:a16="http://schemas.microsoft.com/office/drawing/2014/main" id="{8DC64AB0-EF77-4770-B19C-FCDD1A0BCE2C}"/>
              </a:ext>
            </a:extLst>
          </p:cNvPr>
          <p:cNvCxnSpPr>
            <a:cxnSpLocks noChangeShapeType="1"/>
            <a:endCxn id="98326" idx="3"/>
          </p:cNvCxnSpPr>
          <p:nvPr/>
        </p:nvCxnSpPr>
        <p:spPr bwMode="auto">
          <a:xfrm flipV="1">
            <a:off x="4786313" y="4265613"/>
            <a:ext cx="361950" cy="15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2" name="Straight Connector 61">
            <a:extLst>
              <a:ext uri="{FF2B5EF4-FFF2-40B4-BE49-F238E27FC236}">
                <a16:creationId xmlns:a16="http://schemas.microsoft.com/office/drawing/2014/main" id="{07A6B81C-A29D-43CE-8456-789D65E3293D}"/>
              </a:ext>
            </a:extLst>
          </p:cNvPr>
          <p:cNvCxnSpPr>
            <a:cxnSpLocks noChangeShapeType="1"/>
          </p:cNvCxnSpPr>
          <p:nvPr/>
        </p:nvCxnSpPr>
        <p:spPr bwMode="auto">
          <a:xfrm flipV="1">
            <a:off x="4786313" y="4695825"/>
            <a:ext cx="36195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3" name="Straight Connector 62">
            <a:extLst>
              <a:ext uri="{FF2B5EF4-FFF2-40B4-BE49-F238E27FC236}">
                <a16:creationId xmlns:a16="http://schemas.microsoft.com/office/drawing/2014/main" id="{5BE9D49C-9E27-441F-888D-6137D87D4E51}"/>
              </a:ext>
            </a:extLst>
          </p:cNvPr>
          <p:cNvCxnSpPr>
            <a:cxnSpLocks noChangeShapeType="1"/>
          </p:cNvCxnSpPr>
          <p:nvPr/>
        </p:nvCxnSpPr>
        <p:spPr bwMode="auto">
          <a:xfrm flipV="1">
            <a:off x="4786313" y="5348288"/>
            <a:ext cx="361950" cy="15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 name="Straight Connector 6">
            <a:extLst>
              <a:ext uri="{FF2B5EF4-FFF2-40B4-BE49-F238E27FC236}">
                <a16:creationId xmlns:a16="http://schemas.microsoft.com/office/drawing/2014/main" id="{2CBCFC70-5297-4EB7-9B93-C1DBD971798F}"/>
              </a:ext>
            </a:extLst>
          </p:cNvPr>
          <p:cNvCxnSpPr>
            <a:cxnSpLocks noChangeShapeType="1"/>
            <a:stCxn id="58" idx="1"/>
          </p:cNvCxnSpPr>
          <p:nvPr/>
        </p:nvCxnSpPr>
        <p:spPr bwMode="auto">
          <a:xfrm>
            <a:off x="6299200" y="4265613"/>
            <a:ext cx="519113" cy="3063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 name="Straight Connector 8">
            <a:extLst>
              <a:ext uri="{FF2B5EF4-FFF2-40B4-BE49-F238E27FC236}">
                <a16:creationId xmlns:a16="http://schemas.microsoft.com/office/drawing/2014/main" id="{25E8AB49-B30A-4963-A44E-E4BBFDD3622D}"/>
              </a:ext>
            </a:extLst>
          </p:cNvPr>
          <p:cNvCxnSpPr>
            <a:cxnSpLocks noChangeShapeType="1"/>
            <a:stCxn id="54" idx="1"/>
          </p:cNvCxnSpPr>
          <p:nvPr/>
        </p:nvCxnSpPr>
        <p:spPr bwMode="auto">
          <a:xfrm>
            <a:off x="6299200" y="4708525"/>
            <a:ext cx="523875" cy="285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7" name="Straight Connector 16">
            <a:extLst>
              <a:ext uri="{FF2B5EF4-FFF2-40B4-BE49-F238E27FC236}">
                <a16:creationId xmlns:a16="http://schemas.microsoft.com/office/drawing/2014/main" id="{6E87C2DA-CF1C-467D-A304-9B0053065DB0}"/>
              </a:ext>
            </a:extLst>
          </p:cNvPr>
          <p:cNvCxnSpPr>
            <a:cxnSpLocks noChangeShapeType="1"/>
            <a:stCxn id="50" idx="1"/>
          </p:cNvCxnSpPr>
          <p:nvPr/>
        </p:nvCxnSpPr>
        <p:spPr bwMode="auto">
          <a:xfrm flipV="1">
            <a:off x="6310313" y="4902200"/>
            <a:ext cx="501650" cy="4540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heckerboard(across)">
                                      <p:cBhvr>
                                        <p:cTn id="21" dur="500"/>
                                        <p:tgtEl>
                                          <p:spTgt spid="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par>
                          <p:cTn id="27" fill="hold" nodeType="afterGroup">
                            <p:stCondLst>
                              <p:cond delay="500"/>
                            </p:stCondLst>
                            <p:childTnLst>
                              <p:par>
                                <p:cTn id="28" presetID="22" presetClass="entr" presetSubtype="8" fill="hold" nodeType="after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wipe(left)">
                                      <p:cBhvr>
                                        <p:cTn id="30" dur="500"/>
                                        <p:tgtEl>
                                          <p:spTgt spid="55"/>
                                        </p:tgtEl>
                                      </p:cBhvr>
                                    </p:animEffect>
                                  </p:childTnLst>
                                </p:cTn>
                              </p:par>
                            </p:childTnLst>
                          </p:cTn>
                        </p:par>
                        <p:par>
                          <p:cTn id="31" fill="hold" nodeType="afterGroup">
                            <p:stCondLst>
                              <p:cond delay="1000"/>
                            </p:stCondLst>
                            <p:childTnLst>
                              <p:par>
                                <p:cTn id="32" presetID="22" presetClass="entr" presetSubtype="8"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left)">
                                      <p:cBhvr>
                                        <p:cTn id="34" dur="500"/>
                                        <p:tgtEl>
                                          <p:spTgt spid="5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wipe(left)">
                                      <p:cBhvr>
                                        <p:cTn id="39" dur="500"/>
                                        <p:tgtEl>
                                          <p:spTgt spid="62"/>
                                        </p:tgtEl>
                                      </p:cBhvr>
                                    </p:animEffect>
                                  </p:childTnLst>
                                </p:cTn>
                              </p:par>
                            </p:childTnLst>
                          </p:cTn>
                        </p:par>
                        <p:par>
                          <p:cTn id="40" fill="hold" nodeType="afterGroup">
                            <p:stCondLst>
                              <p:cond delay="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nodeType="afterGroup">
                            <p:stCondLst>
                              <p:cond delay="1000"/>
                            </p:stCondLst>
                            <p:childTnLst>
                              <p:par>
                                <p:cTn id="45" presetID="22" presetClass="entr" presetSubtype="8" fill="hold" nodeType="after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wipe(left)">
                                      <p:cBhvr>
                                        <p:cTn id="47" dur="500"/>
                                        <p:tgtEl>
                                          <p:spTgt spid="5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63"/>
                                        </p:tgtEl>
                                        <p:attrNameLst>
                                          <p:attrName>style.visibility</p:attrName>
                                        </p:attrNameLst>
                                      </p:cBhvr>
                                      <p:to>
                                        <p:strVal val="visible"/>
                                      </p:to>
                                    </p:set>
                                    <p:animEffect transition="in" filter="wipe(left)">
                                      <p:cBhvr>
                                        <p:cTn id="52" dur="500"/>
                                        <p:tgtEl>
                                          <p:spTgt spid="63"/>
                                        </p:tgtEl>
                                      </p:cBhvr>
                                    </p:animEffect>
                                  </p:childTnLst>
                                </p:cTn>
                              </p:par>
                            </p:childTnLst>
                          </p:cTn>
                        </p:par>
                        <p:par>
                          <p:cTn id="53" fill="hold" nodeType="afterGroup">
                            <p:stCondLst>
                              <p:cond delay="500"/>
                            </p:stCondLst>
                            <p:childTnLst>
                              <p:par>
                                <p:cTn id="54" presetID="22" presetClass="entr" presetSubtype="8"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wipe(left)">
                                      <p:cBhvr>
                                        <p:cTn id="56" dur="500"/>
                                        <p:tgtEl>
                                          <p:spTgt spid="47"/>
                                        </p:tgtEl>
                                      </p:cBhvr>
                                    </p:animEffect>
                                  </p:childTnLst>
                                </p:cTn>
                              </p:par>
                            </p:childTnLst>
                          </p:cTn>
                        </p:par>
                        <p:par>
                          <p:cTn id="57" fill="hold" nodeType="afterGroup">
                            <p:stCondLst>
                              <p:cond delay="1000"/>
                            </p:stCondLst>
                            <p:childTnLst>
                              <p:par>
                                <p:cTn id="58" presetID="22" presetClass="entr" presetSubtype="8" fill="hold" nodeType="after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wipe(left)">
                                      <p:cBhvr>
                                        <p:cTn id="60" dur="500"/>
                                        <p:tgtEl>
                                          <p:spTgt spid="50"/>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par>
                                <p:cTn id="66" presetID="22" presetClass="entr" presetSubtype="8" fill="hold" nodeType="with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wipe(left)">
                                      <p:cBhvr>
                                        <p:cTn id="68" dur="500"/>
                                        <p:tgtEl>
                                          <p:spTgt spid="9"/>
                                        </p:tgtEl>
                                      </p:cBhvr>
                                    </p:animEffect>
                                  </p:childTnLst>
                                </p:cTn>
                              </p:par>
                              <p:par>
                                <p:cTn id="69" presetID="22" presetClass="entr" presetSubtype="8" fill="hold"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left)">
                                      <p:cBhvr>
                                        <p:cTn id="71" dur="500"/>
                                        <p:tgtEl>
                                          <p:spTgt spid="17"/>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nodeType="click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left)">
                                      <p:cBhvr>
                                        <p:cTn id="7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330" name="Group 3">
            <a:extLst>
              <a:ext uri="{FF2B5EF4-FFF2-40B4-BE49-F238E27FC236}">
                <a16:creationId xmlns:a16="http://schemas.microsoft.com/office/drawing/2014/main" id="{8B44A19C-2766-4216-BCA6-A5789C547059}"/>
              </a:ext>
            </a:extLst>
          </p:cNvPr>
          <p:cNvGrpSpPr>
            <a:grpSpLocks/>
          </p:cNvGrpSpPr>
          <p:nvPr/>
        </p:nvGrpSpPr>
        <p:grpSpPr bwMode="auto">
          <a:xfrm>
            <a:off x="2627313" y="3505200"/>
            <a:ext cx="2160587" cy="2232025"/>
            <a:chOff x="2627313" y="3505200"/>
            <a:chExt cx="2160587" cy="2232025"/>
          </a:xfrm>
        </p:grpSpPr>
        <p:sp>
          <p:nvSpPr>
            <p:cNvPr id="99340" name="Rectangle 4">
              <a:extLst>
                <a:ext uri="{FF2B5EF4-FFF2-40B4-BE49-F238E27FC236}">
                  <a16:creationId xmlns:a16="http://schemas.microsoft.com/office/drawing/2014/main" id="{40A3647E-27E0-4906-A24C-AF700512D823}"/>
                </a:ext>
              </a:extLst>
            </p:cNvPr>
            <p:cNvSpPr>
              <a:spLocks noChangeArrowheads="1"/>
            </p:cNvSpPr>
            <p:nvPr/>
          </p:nvSpPr>
          <p:spPr bwMode="auto">
            <a:xfrm>
              <a:off x="3276600" y="3505200"/>
              <a:ext cx="1079500" cy="2232025"/>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lgn="ctr"/>
              <a:endParaRPr lang="en-US" altLang="en-US"/>
            </a:p>
          </p:txBody>
        </p:sp>
        <p:sp>
          <p:nvSpPr>
            <p:cNvPr id="99341" name="Line 8">
              <a:extLst>
                <a:ext uri="{FF2B5EF4-FFF2-40B4-BE49-F238E27FC236}">
                  <a16:creationId xmlns:a16="http://schemas.microsoft.com/office/drawing/2014/main" id="{0210D215-A106-4694-96E1-D31DA58EE71D}"/>
                </a:ext>
              </a:extLst>
            </p:cNvPr>
            <p:cNvSpPr>
              <a:spLocks noChangeShapeType="1"/>
            </p:cNvSpPr>
            <p:nvPr/>
          </p:nvSpPr>
          <p:spPr bwMode="auto">
            <a:xfrm>
              <a:off x="2916238" y="3865563"/>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9342" name="Line 9">
              <a:extLst>
                <a:ext uri="{FF2B5EF4-FFF2-40B4-BE49-F238E27FC236}">
                  <a16:creationId xmlns:a16="http://schemas.microsoft.com/office/drawing/2014/main" id="{CD8EDF2B-27B2-4BED-83B1-F066701A73F7}"/>
                </a:ext>
              </a:extLst>
            </p:cNvPr>
            <p:cNvSpPr>
              <a:spLocks noChangeShapeType="1"/>
            </p:cNvSpPr>
            <p:nvPr/>
          </p:nvSpPr>
          <p:spPr bwMode="auto">
            <a:xfrm>
              <a:off x="2916238" y="4081463"/>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9343" name="Line 10">
              <a:extLst>
                <a:ext uri="{FF2B5EF4-FFF2-40B4-BE49-F238E27FC236}">
                  <a16:creationId xmlns:a16="http://schemas.microsoft.com/office/drawing/2014/main" id="{4073357E-905A-48FD-A564-F9BFC8F97CB1}"/>
                </a:ext>
              </a:extLst>
            </p:cNvPr>
            <p:cNvSpPr>
              <a:spLocks noChangeShapeType="1"/>
            </p:cNvSpPr>
            <p:nvPr/>
          </p:nvSpPr>
          <p:spPr bwMode="auto">
            <a:xfrm>
              <a:off x="2916238" y="4297363"/>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9344" name="Oval 11">
              <a:extLst>
                <a:ext uri="{FF2B5EF4-FFF2-40B4-BE49-F238E27FC236}">
                  <a16:creationId xmlns:a16="http://schemas.microsoft.com/office/drawing/2014/main" id="{9CA2D4F8-596D-4365-8E34-D2575FF27A2C}"/>
                </a:ext>
              </a:extLst>
            </p:cNvPr>
            <p:cNvSpPr>
              <a:spLocks noChangeArrowheads="1"/>
            </p:cNvSpPr>
            <p:nvPr/>
          </p:nvSpPr>
          <p:spPr bwMode="auto">
            <a:xfrm>
              <a:off x="4356100" y="3794125"/>
              <a:ext cx="71438" cy="71438"/>
            </a:xfrm>
            <a:prstGeom prst="ellipse">
              <a:avLst/>
            </a:prstGeom>
            <a:solidFill>
              <a:schemeClr val="bg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99345" name="Oval 12">
              <a:extLst>
                <a:ext uri="{FF2B5EF4-FFF2-40B4-BE49-F238E27FC236}">
                  <a16:creationId xmlns:a16="http://schemas.microsoft.com/office/drawing/2014/main" id="{06050F14-30A4-4386-804B-1ECABE67C6E2}"/>
                </a:ext>
              </a:extLst>
            </p:cNvPr>
            <p:cNvSpPr>
              <a:spLocks noChangeArrowheads="1"/>
            </p:cNvSpPr>
            <p:nvPr/>
          </p:nvSpPr>
          <p:spPr bwMode="auto">
            <a:xfrm>
              <a:off x="4356100" y="4011613"/>
              <a:ext cx="71438" cy="71437"/>
            </a:xfrm>
            <a:prstGeom prst="ellipse">
              <a:avLst/>
            </a:prstGeom>
            <a:solidFill>
              <a:schemeClr val="bg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99346" name="Oval 13">
              <a:extLst>
                <a:ext uri="{FF2B5EF4-FFF2-40B4-BE49-F238E27FC236}">
                  <a16:creationId xmlns:a16="http://schemas.microsoft.com/office/drawing/2014/main" id="{CD84D2EF-7D23-49A0-B258-3F06D4D2A223}"/>
                </a:ext>
              </a:extLst>
            </p:cNvPr>
            <p:cNvSpPr>
              <a:spLocks noChangeArrowheads="1"/>
            </p:cNvSpPr>
            <p:nvPr/>
          </p:nvSpPr>
          <p:spPr bwMode="auto">
            <a:xfrm>
              <a:off x="4356100" y="4225925"/>
              <a:ext cx="71438" cy="71438"/>
            </a:xfrm>
            <a:prstGeom prst="ellipse">
              <a:avLst/>
            </a:prstGeom>
            <a:solidFill>
              <a:schemeClr val="bg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99347" name="Oval 14">
              <a:extLst>
                <a:ext uri="{FF2B5EF4-FFF2-40B4-BE49-F238E27FC236}">
                  <a16:creationId xmlns:a16="http://schemas.microsoft.com/office/drawing/2014/main" id="{7290BEE1-B21E-4602-9615-52C3A6195085}"/>
                </a:ext>
              </a:extLst>
            </p:cNvPr>
            <p:cNvSpPr>
              <a:spLocks noChangeArrowheads="1"/>
            </p:cNvSpPr>
            <p:nvPr/>
          </p:nvSpPr>
          <p:spPr bwMode="auto">
            <a:xfrm>
              <a:off x="4356100" y="4443413"/>
              <a:ext cx="71438" cy="71437"/>
            </a:xfrm>
            <a:prstGeom prst="ellipse">
              <a:avLst/>
            </a:prstGeom>
            <a:solidFill>
              <a:schemeClr val="bg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99348" name="Oval 15">
              <a:extLst>
                <a:ext uri="{FF2B5EF4-FFF2-40B4-BE49-F238E27FC236}">
                  <a16:creationId xmlns:a16="http://schemas.microsoft.com/office/drawing/2014/main" id="{33A1B36B-43AB-4120-8C89-ED76C4ED805A}"/>
                </a:ext>
              </a:extLst>
            </p:cNvPr>
            <p:cNvSpPr>
              <a:spLocks noChangeArrowheads="1"/>
            </p:cNvSpPr>
            <p:nvPr/>
          </p:nvSpPr>
          <p:spPr bwMode="auto">
            <a:xfrm>
              <a:off x="4356100" y="4657725"/>
              <a:ext cx="71438" cy="71438"/>
            </a:xfrm>
            <a:prstGeom prst="ellipse">
              <a:avLst/>
            </a:prstGeom>
            <a:solidFill>
              <a:schemeClr val="bg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99349" name="Oval 16">
              <a:extLst>
                <a:ext uri="{FF2B5EF4-FFF2-40B4-BE49-F238E27FC236}">
                  <a16:creationId xmlns:a16="http://schemas.microsoft.com/office/drawing/2014/main" id="{DFFD0EFC-53AF-43D2-8FB9-0CC552CF2C39}"/>
                </a:ext>
              </a:extLst>
            </p:cNvPr>
            <p:cNvSpPr>
              <a:spLocks noChangeArrowheads="1"/>
            </p:cNvSpPr>
            <p:nvPr/>
          </p:nvSpPr>
          <p:spPr bwMode="auto">
            <a:xfrm>
              <a:off x="4356100" y="4875213"/>
              <a:ext cx="71438" cy="71437"/>
            </a:xfrm>
            <a:prstGeom prst="ellipse">
              <a:avLst/>
            </a:prstGeom>
            <a:solidFill>
              <a:schemeClr val="bg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99350" name="Oval 17">
              <a:extLst>
                <a:ext uri="{FF2B5EF4-FFF2-40B4-BE49-F238E27FC236}">
                  <a16:creationId xmlns:a16="http://schemas.microsoft.com/office/drawing/2014/main" id="{D71217F8-C447-46A2-A138-43A70AC33CA4}"/>
                </a:ext>
              </a:extLst>
            </p:cNvPr>
            <p:cNvSpPr>
              <a:spLocks noChangeArrowheads="1"/>
            </p:cNvSpPr>
            <p:nvPr/>
          </p:nvSpPr>
          <p:spPr bwMode="auto">
            <a:xfrm>
              <a:off x="4356100" y="5089525"/>
              <a:ext cx="71438" cy="71438"/>
            </a:xfrm>
            <a:prstGeom prst="ellipse">
              <a:avLst/>
            </a:prstGeom>
            <a:solidFill>
              <a:schemeClr val="bg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99351" name="Oval 18">
              <a:extLst>
                <a:ext uri="{FF2B5EF4-FFF2-40B4-BE49-F238E27FC236}">
                  <a16:creationId xmlns:a16="http://schemas.microsoft.com/office/drawing/2014/main" id="{478EAE1F-0248-4D04-80AC-CACDDA8FA2D6}"/>
                </a:ext>
              </a:extLst>
            </p:cNvPr>
            <p:cNvSpPr>
              <a:spLocks noChangeArrowheads="1"/>
            </p:cNvSpPr>
            <p:nvPr/>
          </p:nvSpPr>
          <p:spPr bwMode="auto">
            <a:xfrm>
              <a:off x="4356100" y="5305425"/>
              <a:ext cx="71438" cy="71438"/>
            </a:xfrm>
            <a:prstGeom prst="ellipse">
              <a:avLst/>
            </a:prstGeom>
            <a:solidFill>
              <a:schemeClr val="bg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99352" name="Line 19">
              <a:extLst>
                <a:ext uri="{FF2B5EF4-FFF2-40B4-BE49-F238E27FC236}">
                  <a16:creationId xmlns:a16="http://schemas.microsoft.com/office/drawing/2014/main" id="{68BC5F58-6F3F-4EBD-A3D8-037D8CF1A4A9}"/>
                </a:ext>
              </a:extLst>
            </p:cNvPr>
            <p:cNvSpPr>
              <a:spLocks noChangeShapeType="1"/>
            </p:cNvSpPr>
            <p:nvPr/>
          </p:nvSpPr>
          <p:spPr bwMode="auto">
            <a:xfrm>
              <a:off x="4427538" y="3832225"/>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9353" name="Line 20">
              <a:extLst>
                <a:ext uri="{FF2B5EF4-FFF2-40B4-BE49-F238E27FC236}">
                  <a16:creationId xmlns:a16="http://schemas.microsoft.com/office/drawing/2014/main" id="{D1C585B8-0CF9-49E6-93F4-80A4A4837671}"/>
                </a:ext>
              </a:extLst>
            </p:cNvPr>
            <p:cNvSpPr>
              <a:spLocks noChangeShapeType="1"/>
            </p:cNvSpPr>
            <p:nvPr/>
          </p:nvSpPr>
          <p:spPr bwMode="auto">
            <a:xfrm>
              <a:off x="4427538" y="4048125"/>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9354" name="Line 21">
              <a:extLst>
                <a:ext uri="{FF2B5EF4-FFF2-40B4-BE49-F238E27FC236}">
                  <a16:creationId xmlns:a16="http://schemas.microsoft.com/office/drawing/2014/main" id="{F6321B97-D230-4AEA-BA02-4BFD2300B378}"/>
                </a:ext>
              </a:extLst>
            </p:cNvPr>
            <p:cNvSpPr>
              <a:spLocks noChangeShapeType="1"/>
            </p:cNvSpPr>
            <p:nvPr/>
          </p:nvSpPr>
          <p:spPr bwMode="auto">
            <a:xfrm>
              <a:off x="4427538" y="4264025"/>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9355" name="Line 22">
              <a:extLst>
                <a:ext uri="{FF2B5EF4-FFF2-40B4-BE49-F238E27FC236}">
                  <a16:creationId xmlns:a16="http://schemas.microsoft.com/office/drawing/2014/main" id="{58B1086D-E674-4B9F-B21D-95C4E6AFDC75}"/>
                </a:ext>
              </a:extLst>
            </p:cNvPr>
            <p:cNvSpPr>
              <a:spLocks noChangeShapeType="1"/>
            </p:cNvSpPr>
            <p:nvPr/>
          </p:nvSpPr>
          <p:spPr bwMode="auto">
            <a:xfrm>
              <a:off x="4427538" y="4479925"/>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9356" name="Line 23">
              <a:extLst>
                <a:ext uri="{FF2B5EF4-FFF2-40B4-BE49-F238E27FC236}">
                  <a16:creationId xmlns:a16="http://schemas.microsoft.com/office/drawing/2014/main" id="{4EC6B4C0-D9A2-431E-96FF-2A1F95391B2E}"/>
                </a:ext>
              </a:extLst>
            </p:cNvPr>
            <p:cNvSpPr>
              <a:spLocks noChangeShapeType="1"/>
            </p:cNvSpPr>
            <p:nvPr/>
          </p:nvSpPr>
          <p:spPr bwMode="auto">
            <a:xfrm>
              <a:off x="4427538" y="4695825"/>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9357" name="Line 24">
              <a:extLst>
                <a:ext uri="{FF2B5EF4-FFF2-40B4-BE49-F238E27FC236}">
                  <a16:creationId xmlns:a16="http://schemas.microsoft.com/office/drawing/2014/main" id="{AA4A4C48-0C30-4C9C-A875-65915D6E9EEF}"/>
                </a:ext>
              </a:extLst>
            </p:cNvPr>
            <p:cNvSpPr>
              <a:spLocks noChangeShapeType="1"/>
            </p:cNvSpPr>
            <p:nvPr/>
          </p:nvSpPr>
          <p:spPr bwMode="auto">
            <a:xfrm>
              <a:off x="4427538" y="4911725"/>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9358" name="Line 25">
              <a:extLst>
                <a:ext uri="{FF2B5EF4-FFF2-40B4-BE49-F238E27FC236}">
                  <a16:creationId xmlns:a16="http://schemas.microsoft.com/office/drawing/2014/main" id="{AEE90731-4482-479D-B630-7828F71FC353}"/>
                </a:ext>
              </a:extLst>
            </p:cNvPr>
            <p:cNvSpPr>
              <a:spLocks noChangeShapeType="1"/>
            </p:cNvSpPr>
            <p:nvPr/>
          </p:nvSpPr>
          <p:spPr bwMode="auto">
            <a:xfrm>
              <a:off x="4427538" y="5127625"/>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9359" name="Line 26">
              <a:extLst>
                <a:ext uri="{FF2B5EF4-FFF2-40B4-BE49-F238E27FC236}">
                  <a16:creationId xmlns:a16="http://schemas.microsoft.com/office/drawing/2014/main" id="{DC9DF797-3DD9-4827-A1F1-1DD093A1DB3C}"/>
                </a:ext>
              </a:extLst>
            </p:cNvPr>
            <p:cNvSpPr>
              <a:spLocks noChangeShapeType="1"/>
            </p:cNvSpPr>
            <p:nvPr/>
          </p:nvSpPr>
          <p:spPr bwMode="auto">
            <a:xfrm>
              <a:off x="4427538" y="5343525"/>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9360" name="Line 28">
              <a:extLst>
                <a:ext uri="{FF2B5EF4-FFF2-40B4-BE49-F238E27FC236}">
                  <a16:creationId xmlns:a16="http://schemas.microsoft.com/office/drawing/2014/main" id="{022628B9-B48D-41C8-932C-6492DF169AB8}"/>
                </a:ext>
              </a:extLst>
            </p:cNvPr>
            <p:cNvSpPr>
              <a:spLocks noChangeShapeType="1"/>
            </p:cNvSpPr>
            <p:nvPr/>
          </p:nvSpPr>
          <p:spPr bwMode="auto">
            <a:xfrm>
              <a:off x="2843213" y="5272088"/>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9361" name="Line 29">
              <a:extLst>
                <a:ext uri="{FF2B5EF4-FFF2-40B4-BE49-F238E27FC236}">
                  <a16:creationId xmlns:a16="http://schemas.microsoft.com/office/drawing/2014/main" id="{9EFA9B60-FDE4-4602-9576-C331EFB7DC7D}"/>
                </a:ext>
              </a:extLst>
            </p:cNvPr>
            <p:cNvSpPr>
              <a:spLocks noChangeShapeType="1"/>
            </p:cNvSpPr>
            <p:nvPr/>
          </p:nvSpPr>
          <p:spPr bwMode="auto">
            <a:xfrm>
              <a:off x="2843213" y="5487988"/>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9362" name="Oval 5">
              <a:extLst>
                <a:ext uri="{FF2B5EF4-FFF2-40B4-BE49-F238E27FC236}">
                  <a16:creationId xmlns:a16="http://schemas.microsoft.com/office/drawing/2014/main" id="{A017120F-C59C-4210-97AD-CC9A2FBA52B1}"/>
                </a:ext>
              </a:extLst>
            </p:cNvPr>
            <p:cNvSpPr>
              <a:spLocks noChangeArrowheads="1"/>
            </p:cNvSpPr>
            <p:nvPr/>
          </p:nvSpPr>
          <p:spPr bwMode="auto">
            <a:xfrm>
              <a:off x="3192463" y="5233988"/>
              <a:ext cx="71437" cy="71437"/>
            </a:xfrm>
            <a:prstGeom prst="ellipse">
              <a:avLst/>
            </a:prstGeom>
            <a:solidFill>
              <a:schemeClr val="bg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99363" name="Oval 7">
              <a:extLst>
                <a:ext uri="{FF2B5EF4-FFF2-40B4-BE49-F238E27FC236}">
                  <a16:creationId xmlns:a16="http://schemas.microsoft.com/office/drawing/2014/main" id="{3534A88F-A87C-4CEC-8F51-B1A796978A8D}"/>
                </a:ext>
              </a:extLst>
            </p:cNvPr>
            <p:cNvSpPr>
              <a:spLocks noChangeArrowheads="1"/>
            </p:cNvSpPr>
            <p:nvPr/>
          </p:nvSpPr>
          <p:spPr bwMode="auto">
            <a:xfrm>
              <a:off x="3192463" y="5449888"/>
              <a:ext cx="71437" cy="71437"/>
            </a:xfrm>
            <a:prstGeom prst="ellipse">
              <a:avLst/>
            </a:prstGeom>
            <a:solidFill>
              <a:schemeClr val="bg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99364" name="Text Box 31">
              <a:extLst>
                <a:ext uri="{FF2B5EF4-FFF2-40B4-BE49-F238E27FC236}">
                  <a16:creationId xmlns:a16="http://schemas.microsoft.com/office/drawing/2014/main" id="{EBA799B6-A1CE-4391-A9DE-6867AFA85760}"/>
                </a:ext>
              </a:extLst>
            </p:cNvPr>
            <p:cNvSpPr txBox="1">
              <a:spLocks noChangeArrowheads="1"/>
            </p:cNvSpPr>
            <p:nvPr/>
          </p:nvSpPr>
          <p:spPr bwMode="auto">
            <a:xfrm>
              <a:off x="3419475" y="3535363"/>
              <a:ext cx="793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sz="1200">
                  <a:ea typeface="宋体" panose="02010600030101010101" pitchFamily="2" charset="-122"/>
                </a:rPr>
                <a:t>BIN/DEC</a:t>
              </a:r>
            </a:p>
          </p:txBody>
        </p:sp>
        <p:sp>
          <p:nvSpPr>
            <p:cNvPr id="99365" name="Text Box 33">
              <a:extLst>
                <a:ext uri="{FF2B5EF4-FFF2-40B4-BE49-F238E27FC236}">
                  <a16:creationId xmlns:a16="http://schemas.microsoft.com/office/drawing/2014/main" id="{13B6F141-B791-49B4-93B7-0C90FFE9A846}"/>
                </a:ext>
              </a:extLst>
            </p:cNvPr>
            <p:cNvSpPr txBox="1">
              <a:spLocks noChangeArrowheads="1"/>
            </p:cNvSpPr>
            <p:nvPr/>
          </p:nvSpPr>
          <p:spPr bwMode="auto">
            <a:xfrm>
              <a:off x="3276600" y="3721100"/>
              <a:ext cx="280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sz="1200">
                  <a:latin typeface="Verdana" panose="020B0604030504040204" pitchFamily="34" charset="0"/>
                  <a:ea typeface="宋体" panose="02010600030101010101" pitchFamily="2" charset="-122"/>
                </a:rPr>
                <a:t>1</a:t>
              </a:r>
            </a:p>
          </p:txBody>
        </p:sp>
        <p:sp>
          <p:nvSpPr>
            <p:cNvPr id="99366" name="Text Box 34">
              <a:extLst>
                <a:ext uri="{FF2B5EF4-FFF2-40B4-BE49-F238E27FC236}">
                  <a16:creationId xmlns:a16="http://schemas.microsoft.com/office/drawing/2014/main" id="{0CE77344-2599-4E82-BE1A-D0697DA2EE16}"/>
                </a:ext>
              </a:extLst>
            </p:cNvPr>
            <p:cNvSpPr txBox="1">
              <a:spLocks noChangeArrowheads="1"/>
            </p:cNvSpPr>
            <p:nvPr/>
          </p:nvSpPr>
          <p:spPr bwMode="auto">
            <a:xfrm>
              <a:off x="3276600" y="3937000"/>
              <a:ext cx="280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sz="1200">
                  <a:latin typeface="Verdana" panose="020B0604030504040204" pitchFamily="34" charset="0"/>
                  <a:ea typeface="宋体" panose="02010600030101010101" pitchFamily="2" charset="-122"/>
                </a:rPr>
                <a:t>2</a:t>
              </a:r>
            </a:p>
          </p:txBody>
        </p:sp>
        <p:sp>
          <p:nvSpPr>
            <p:cNvPr id="99367" name="Text Box 35">
              <a:extLst>
                <a:ext uri="{FF2B5EF4-FFF2-40B4-BE49-F238E27FC236}">
                  <a16:creationId xmlns:a16="http://schemas.microsoft.com/office/drawing/2014/main" id="{12CFA80A-E823-4EBF-A9EA-ED620DB7D694}"/>
                </a:ext>
              </a:extLst>
            </p:cNvPr>
            <p:cNvSpPr txBox="1">
              <a:spLocks noChangeArrowheads="1"/>
            </p:cNvSpPr>
            <p:nvPr/>
          </p:nvSpPr>
          <p:spPr bwMode="auto">
            <a:xfrm>
              <a:off x="3276600" y="4152900"/>
              <a:ext cx="280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sz="1200">
                  <a:latin typeface="Verdana" panose="020B0604030504040204" pitchFamily="34" charset="0"/>
                  <a:ea typeface="宋体" panose="02010600030101010101" pitchFamily="2" charset="-122"/>
                </a:rPr>
                <a:t>4</a:t>
              </a:r>
            </a:p>
          </p:txBody>
        </p:sp>
        <p:sp>
          <p:nvSpPr>
            <p:cNvPr id="99368" name="Text Box 36">
              <a:extLst>
                <a:ext uri="{FF2B5EF4-FFF2-40B4-BE49-F238E27FC236}">
                  <a16:creationId xmlns:a16="http://schemas.microsoft.com/office/drawing/2014/main" id="{1F73090A-038D-4773-B76A-D97FEF35FDE5}"/>
                </a:ext>
              </a:extLst>
            </p:cNvPr>
            <p:cNvSpPr txBox="1">
              <a:spLocks noChangeArrowheads="1"/>
            </p:cNvSpPr>
            <p:nvPr/>
          </p:nvSpPr>
          <p:spPr bwMode="auto">
            <a:xfrm>
              <a:off x="4060825" y="3692525"/>
              <a:ext cx="280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sz="1200">
                  <a:latin typeface="Verdana" panose="020B0604030504040204" pitchFamily="34" charset="0"/>
                  <a:ea typeface="宋体" panose="02010600030101010101" pitchFamily="2" charset="-122"/>
                </a:rPr>
                <a:t>0</a:t>
              </a:r>
            </a:p>
          </p:txBody>
        </p:sp>
        <p:sp>
          <p:nvSpPr>
            <p:cNvPr id="99369" name="Text Box 37">
              <a:extLst>
                <a:ext uri="{FF2B5EF4-FFF2-40B4-BE49-F238E27FC236}">
                  <a16:creationId xmlns:a16="http://schemas.microsoft.com/office/drawing/2014/main" id="{8220469F-2E4F-46E5-9F73-C8054A13DA1C}"/>
                </a:ext>
              </a:extLst>
            </p:cNvPr>
            <p:cNvSpPr txBox="1">
              <a:spLocks noChangeArrowheads="1"/>
            </p:cNvSpPr>
            <p:nvPr/>
          </p:nvSpPr>
          <p:spPr bwMode="auto">
            <a:xfrm>
              <a:off x="4068763" y="3910013"/>
              <a:ext cx="2809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sz="1200">
                  <a:latin typeface="Verdana" panose="020B0604030504040204" pitchFamily="34" charset="0"/>
                  <a:ea typeface="宋体" panose="02010600030101010101" pitchFamily="2" charset="-122"/>
                </a:rPr>
                <a:t>1</a:t>
              </a:r>
            </a:p>
          </p:txBody>
        </p:sp>
        <p:sp>
          <p:nvSpPr>
            <p:cNvPr id="99370" name="Text Box 38">
              <a:extLst>
                <a:ext uri="{FF2B5EF4-FFF2-40B4-BE49-F238E27FC236}">
                  <a16:creationId xmlns:a16="http://schemas.microsoft.com/office/drawing/2014/main" id="{0E88DE21-B703-49A0-B254-57813133B640}"/>
                </a:ext>
              </a:extLst>
            </p:cNvPr>
            <p:cNvSpPr txBox="1">
              <a:spLocks noChangeArrowheads="1"/>
            </p:cNvSpPr>
            <p:nvPr/>
          </p:nvSpPr>
          <p:spPr bwMode="auto">
            <a:xfrm>
              <a:off x="4049713" y="4110038"/>
              <a:ext cx="2809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sz="1200">
                  <a:latin typeface="Verdana" panose="020B0604030504040204" pitchFamily="34" charset="0"/>
                  <a:ea typeface="宋体" panose="02010600030101010101" pitchFamily="2" charset="-122"/>
                </a:rPr>
                <a:t>2</a:t>
              </a:r>
            </a:p>
          </p:txBody>
        </p:sp>
        <p:sp>
          <p:nvSpPr>
            <p:cNvPr id="99371" name="Text Box 39">
              <a:extLst>
                <a:ext uri="{FF2B5EF4-FFF2-40B4-BE49-F238E27FC236}">
                  <a16:creationId xmlns:a16="http://schemas.microsoft.com/office/drawing/2014/main" id="{D23E94D1-3715-4D29-8183-2B7406CBBDC0}"/>
                </a:ext>
              </a:extLst>
            </p:cNvPr>
            <p:cNvSpPr txBox="1">
              <a:spLocks noChangeArrowheads="1"/>
            </p:cNvSpPr>
            <p:nvPr/>
          </p:nvSpPr>
          <p:spPr bwMode="auto">
            <a:xfrm>
              <a:off x="4057650" y="4327525"/>
              <a:ext cx="280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sz="1200">
                  <a:latin typeface="Verdana" panose="020B0604030504040204" pitchFamily="34" charset="0"/>
                  <a:ea typeface="宋体" panose="02010600030101010101" pitchFamily="2" charset="-122"/>
                </a:rPr>
                <a:t>3</a:t>
              </a:r>
            </a:p>
          </p:txBody>
        </p:sp>
        <p:sp>
          <p:nvSpPr>
            <p:cNvPr id="99372" name="Text Box 40">
              <a:extLst>
                <a:ext uri="{FF2B5EF4-FFF2-40B4-BE49-F238E27FC236}">
                  <a16:creationId xmlns:a16="http://schemas.microsoft.com/office/drawing/2014/main" id="{DB694A19-17A0-4322-BABC-E0CEE73FB614}"/>
                </a:ext>
              </a:extLst>
            </p:cNvPr>
            <p:cNvSpPr txBox="1">
              <a:spLocks noChangeArrowheads="1"/>
            </p:cNvSpPr>
            <p:nvPr/>
          </p:nvSpPr>
          <p:spPr bwMode="auto">
            <a:xfrm>
              <a:off x="4067175" y="4546600"/>
              <a:ext cx="280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sz="1200">
                  <a:latin typeface="Verdana" panose="020B0604030504040204" pitchFamily="34" charset="0"/>
                  <a:ea typeface="宋体" panose="02010600030101010101" pitchFamily="2" charset="-122"/>
                </a:rPr>
                <a:t>4</a:t>
              </a:r>
            </a:p>
          </p:txBody>
        </p:sp>
        <p:sp>
          <p:nvSpPr>
            <p:cNvPr id="99373" name="Text Box 41">
              <a:extLst>
                <a:ext uri="{FF2B5EF4-FFF2-40B4-BE49-F238E27FC236}">
                  <a16:creationId xmlns:a16="http://schemas.microsoft.com/office/drawing/2014/main" id="{6495A527-C305-41C6-963A-EDEA4CF416D7}"/>
                </a:ext>
              </a:extLst>
            </p:cNvPr>
            <p:cNvSpPr txBox="1">
              <a:spLocks noChangeArrowheads="1"/>
            </p:cNvSpPr>
            <p:nvPr/>
          </p:nvSpPr>
          <p:spPr bwMode="auto">
            <a:xfrm>
              <a:off x="4075113" y="4764088"/>
              <a:ext cx="2809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sz="1200">
                  <a:latin typeface="Verdana" panose="020B0604030504040204" pitchFamily="34" charset="0"/>
                  <a:ea typeface="宋体" panose="02010600030101010101" pitchFamily="2" charset="-122"/>
                </a:rPr>
                <a:t>5</a:t>
              </a:r>
            </a:p>
          </p:txBody>
        </p:sp>
        <p:sp>
          <p:nvSpPr>
            <p:cNvPr id="99374" name="Text Box 42">
              <a:extLst>
                <a:ext uri="{FF2B5EF4-FFF2-40B4-BE49-F238E27FC236}">
                  <a16:creationId xmlns:a16="http://schemas.microsoft.com/office/drawing/2014/main" id="{FD991170-2584-4E71-9441-779B3784A9F7}"/>
                </a:ext>
              </a:extLst>
            </p:cNvPr>
            <p:cNvSpPr txBox="1">
              <a:spLocks noChangeArrowheads="1"/>
            </p:cNvSpPr>
            <p:nvPr/>
          </p:nvSpPr>
          <p:spPr bwMode="auto">
            <a:xfrm>
              <a:off x="4056063" y="4964113"/>
              <a:ext cx="2809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sz="1200">
                  <a:latin typeface="Verdana" panose="020B0604030504040204" pitchFamily="34" charset="0"/>
                  <a:ea typeface="宋体" panose="02010600030101010101" pitchFamily="2" charset="-122"/>
                </a:rPr>
                <a:t>6</a:t>
              </a:r>
            </a:p>
          </p:txBody>
        </p:sp>
        <p:sp>
          <p:nvSpPr>
            <p:cNvPr id="99375" name="Text Box 43">
              <a:extLst>
                <a:ext uri="{FF2B5EF4-FFF2-40B4-BE49-F238E27FC236}">
                  <a16:creationId xmlns:a16="http://schemas.microsoft.com/office/drawing/2014/main" id="{57EE8D66-3F18-49E3-9A72-7DCB0BA33281}"/>
                </a:ext>
              </a:extLst>
            </p:cNvPr>
            <p:cNvSpPr txBox="1">
              <a:spLocks noChangeArrowheads="1"/>
            </p:cNvSpPr>
            <p:nvPr/>
          </p:nvSpPr>
          <p:spPr bwMode="auto">
            <a:xfrm>
              <a:off x="4064000" y="5181600"/>
              <a:ext cx="280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sz="1200">
                  <a:latin typeface="Verdana" panose="020B0604030504040204" pitchFamily="34" charset="0"/>
                  <a:ea typeface="宋体" panose="02010600030101010101" pitchFamily="2" charset="-122"/>
                </a:rPr>
                <a:t>7</a:t>
              </a:r>
            </a:p>
          </p:txBody>
        </p:sp>
        <p:sp>
          <p:nvSpPr>
            <p:cNvPr id="99376" name="Text Box 45">
              <a:extLst>
                <a:ext uri="{FF2B5EF4-FFF2-40B4-BE49-F238E27FC236}">
                  <a16:creationId xmlns:a16="http://schemas.microsoft.com/office/drawing/2014/main" id="{A6F6208B-97A2-4B19-99D2-F82A3C0DD8A2}"/>
                </a:ext>
              </a:extLst>
            </p:cNvPr>
            <p:cNvSpPr txBox="1">
              <a:spLocks noChangeArrowheads="1"/>
            </p:cNvSpPr>
            <p:nvPr/>
          </p:nvSpPr>
          <p:spPr bwMode="auto">
            <a:xfrm>
              <a:off x="2627313" y="4152900"/>
              <a:ext cx="2889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sz="1200">
                  <a:latin typeface="Verdana" panose="020B0604030504040204" pitchFamily="34" charset="0"/>
                  <a:ea typeface="宋体" panose="02010600030101010101" pitchFamily="2" charset="-122"/>
                </a:rPr>
                <a:t>A</a:t>
              </a:r>
            </a:p>
          </p:txBody>
        </p:sp>
        <p:sp>
          <p:nvSpPr>
            <p:cNvPr id="99377" name="Text Box 46">
              <a:extLst>
                <a:ext uri="{FF2B5EF4-FFF2-40B4-BE49-F238E27FC236}">
                  <a16:creationId xmlns:a16="http://schemas.microsoft.com/office/drawing/2014/main" id="{F041B29E-AC12-440B-82DC-250107CF8659}"/>
                </a:ext>
              </a:extLst>
            </p:cNvPr>
            <p:cNvSpPr txBox="1">
              <a:spLocks noChangeArrowheads="1"/>
            </p:cNvSpPr>
            <p:nvPr/>
          </p:nvSpPr>
          <p:spPr bwMode="auto">
            <a:xfrm>
              <a:off x="2627313" y="3937000"/>
              <a:ext cx="2889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sz="1200">
                  <a:latin typeface="Verdana" panose="020B0604030504040204" pitchFamily="34" charset="0"/>
                  <a:ea typeface="宋体" panose="02010600030101010101" pitchFamily="2" charset="-122"/>
                </a:rPr>
                <a:t>B</a:t>
              </a:r>
            </a:p>
          </p:txBody>
        </p:sp>
        <p:sp>
          <p:nvSpPr>
            <p:cNvPr id="99378" name="Text Box 47">
              <a:extLst>
                <a:ext uri="{FF2B5EF4-FFF2-40B4-BE49-F238E27FC236}">
                  <a16:creationId xmlns:a16="http://schemas.microsoft.com/office/drawing/2014/main" id="{DEB42CB4-923A-433A-94C4-017C0C0BC5C9}"/>
                </a:ext>
              </a:extLst>
            </p:cNvPr>
            <p:cNvSpPr txBox="1">
              <a:spLocks noChangeArrowheads="1"/>
            </p:cNvSpPr>
            <p:nvPr/>
          </p:nvSpPr>
          <p:spPr bwMode="auto">
            <a:xfrm>
              <a:off x="2627313" y="3721100"/>
              <a:ext cx="2889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sz="1200">
                  <a:latin typeface="Verdana" panose="020B0604030504040204" pitchFamily="34" charset="0"/>
                  <a:ea typeface="宋体" panose="02010600030101010101" pitchFamily="2" charset="-122"/>
                </a:rPr>
                <a:t>C</a:t>
              </a:r>
            </a:p>
          </p:txBody>
        </p:sp>
      </p:grpSp>
      <p:sp>
        <p:nvSpPr>
          <p:cNvPr id="99331" name="Rectangle 43">
            <a:extLst>
              <a:ext uri="{FF2B5EF4-FFF2-40B4-BE49-F238E27FC236}">
                <a16:creationId xmlns:a16="http://schemas.microsoft.com/office/drawing/2014/main" id="{DC253D2F-E19F-4BFB-86BC-10A3DC5B1435}"/>
              </a:ext>
            </a:extLst>
          </p:cNvPr>
          <p:cNvSpPr>
            <a:spLocks noChangeArrowheads="1"/>
          </p:cNvSpPr>
          <p:nvPr/>
        </p:nvSpPr>
        <p:spPr bwMode="auto">
          <a:xfrm>
            <a:off x="914400" y="1143000"/>
            <a:ext cx="3108325" cy="461963"/>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a:solidFill>
                  <a:srgbClr val="FFFF99"/>
                </a:solidFill>
              </a:rPr>
              <a:t>Decoders and minterms</a:t>
            </a:r>
          </a:p>
        </p:txBody>
      </p:sp>
      <p:sp>
        <p:nvSpPr>
          <p:cNvPr id="99332" name="Text Box 5">
            <a:extLst>
              <a:ext uri="{FF2B5EF4-FFF2-40B4-BE49-F238E27FC236}">
                <a16:creationId xmlns:a16="http://schemas.microsoft.com/office/drawing/2014/main" id="{C6E2353A-C55E-4D29-AA2B-6B4D38A92D15}"/>
              </a:ext>
            </a:extLst>
          </p:cNvPr>
          <p:cNvSpPr txBox="1">
            <a:spLocks noChangeArrowheads="1"/>
          </p:cNvSpPr>
          <p:nvPr/>
        </p:nvSpPr>
        <p:spPr bwMode="auto">
          <a:xfrm>
            <a:off x="990600" y="1676400"/>
            <a:ext cx="7467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800"/>
              <a:t>Each output of the decoder implement one minterm. And recall that all logic functions may be implemented with sum of minterms (std. SOP). So logic functions may be implemented with decoders by combining multiple outputs.</a:t>
            </a:r>
          </a:p>
        </p:txBody>
      </p:sp>
      <p:sp>
        <p:nvSpPr>
          <p:cNvPr id="99333" name="WordArt 18">
            <a:extLst>
              <a:ext uri="{FF2B5EF4-FFF2-40B4-BE49-F238E27FC236}">
                <a16:creationId xmlns:a16="http://schemas.microsoft.com/office/drawing/2014/main" id="{53494EB6-942A-4545-8705-9AE933273BD3}"/>
              </a:ext>
            </a:extLst>
          </p:cNvPr>
          <p:cNvSpPr>
            <a:spLocks noChangeArrowheads="1" noChangeShapeType="1" noTextEdit="1"/>
          </p:cNvSpPr>
          <p:nvPr/>
        </p:nvSpPr>
        <p:spPr bwMode="auto">
          <a:xfrm>
            <a:off x="914400" y="2667000"/>
            <a:ext cx="1219200" cy="449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Example</a:t>
            </a:r>
            <a:endParaRPr lang="zh-CN" alt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endParaRPr>
          </a:p>
        </p:txBody>
      </p:sp>
      <p:sp>
        <p:nvSpPr>
          <p:cNvPr id="99334" name="WordArt 19">
            <a:extLst>
              <a:ext uri="{FF2B5EF4-FFF2-40B4-BE49-F238E27FC236}">
                <a16:creationId xmlns:a16="http://schemas.microsoft.com/office/drawing/2014/main" id="{A757CC3F-DF0E-4DFB-8448-BCC204A83273}"/>
              </a:ext>
            </a:extLst>
          </p:cNvPr>
          <p:cNvSpPr>
            <a:spLocks noChangeArrowheads="1" noChangeShapeType="1" noTextEdit="1"/>
          </p:cNvSpPr>
          <p:nvPr/>
        </p:nvSpPr>
        <p:spPr bwMode="auto">
          <a:xfrm>
            <a:off x="914400" y="3962400"/>
            <a:ext cx="1219200" cy="449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Solution</a:t>
            </a:r>
            <a:endParaRPr lang="zh-CN" alt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endParaRPr>
          </a:p>
        </p:txBody>
      </p:sp>
      <p:graphicFrame>
        <p:nvGraphicFramePr>
          <p:cNvPr id="99335" name="Object 57">
            <a:extLst>
              <a:ext uri="{FF2B5EF4-FFF2-40B4-BE49-F238E27FC236}">
                <a16:creationId xmlns:a16="http://schemas.microsoft.com/office/drawing/2014/main" id="{56601C2B-0DAC-4742-8E29-D593C80E411E}"/>
              </a:ext>
            </a:extLst>
          </p:cNvPr>
          <p:cNvGraphicFramePr>
            <a:graphicFrameLocks noChangeAspect="1"/>
          </p:cNvGraphicFramePr>
          <p:nvPr/>
        </p:nvGraphicFramePr>
        <p:xfrm>
          <a:off x="5486400" y="4038600"/>
          <a:ext cx="1614488" cy="914400"/>
        </p:xfrm>
        <a:graphic>
          <a:graphicData uri="http://schemas.openxmlformats.org/presentationml/2006/ole">
            <mc:AlternateContent xmlns:mc="http://schemas.openxmlformats.org/markup-compatibility/2006">
              <mc:Choice xmlns:v="urn:schemas-microsoft-com:vml" Requires="v">
                <p:oleObj spid="_x0000_s21519" name="Visio" r:id="rId3" imgW="482600" imgH="254000" progId="Visio.Drawing.11">
                  <p:embed/>
                </p:oleObj>
              </mc:Choice>
              <mc:Fallback>
                <p:oleObj name="Visio" r:id="rId3" imgW="482600" imgH="254000" progId="Visio.Drawing.11">
                  <p:embed/>
                  <p:pic>
                    <p:nvPicPr>
                      <p:cNvPr id="99335" name="Object 57">
                        <a:extLst>
                          <a:ext uri="{FF2B5EF4-FFF2-40B4-BE49-F238E27FC236}">
                            <a16:creationId xmlns:a16="http://schemas.microsoft.com/office/drawing/2014/main" id="{56601C2B-0DAC-4742-8E29-D593C80E41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4038600"/>
                        <a:ext cx="16144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99336" name="Straight Connector 50">
            <a:extLst>
              <a:ext uri="{FF2B5EF4-FFF2-40B4-BE49-F238E27FC236}">
                <a16:creationId xmlns:a16="http://schemas.microsoft.com/office/drawing/2014/main" id="{DDB5F3E8-A99C-445D-96C2-772AA00D6EBA}"/>
              </a:ext>
            </a:extLst>
          </p:cNvPr>
          <p:cNvCxnSpPr>
            <a:cxnSpLocks noChangeShapeType="1"/>
            <a:endCxn id="99359" idx="1"/>
          </p:cNvCxnSpPr>
          <p:nvPr/>
        </p:nvCxnSpPr>
        <p:spPr bwMode="auto">
          <a:xfrm flipH="1">
            <a:off x="4787900" y="4676775"/>
            <a:ext cx="760413" cy="66675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9337" name="Straight Connector 54">
            <a:extLst>
              <a:ext uri="{FF2B5EF4-FFF2-40B4-BE49-F238E27FC236}">
                <a16:creationId xmlns:a16="http://schemas.microsoft.com/office/drawing/2014/main" id="{84E12EEC-2A4B-468C-ADC6-EC4DF171A927}"/>
              </a:ext>
            </a:extLst>
          </p:cNvPr>
          <p:cNvCxnSpPr>
            <a:cxnSpLocks noChangeShapeType="1"/>
          </p:cNvCxnSpPr>
          <p:nvPr/>
        </p:nvCxnSpPr>
        <p:spPr bwMode="auto">
          <a:xfrm flipH="1">
            <a:off x="4787900" y="4481514"/>
            <a:ext cx="754064" cy="214311"/>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9338" name="Straight Connector 60">
            <a:extLst>
              <a:ext uri="{FF2B5EF4-FFF2-40B4-BE49-F238E27FC236}">
                <a16:creationId xmlns:a16="http://schemas.microsoft.com/office/drawing/2014/main" id="{7DF6D783-A4D9-495F-9A55-5526243CBD6D}"/>
              </a:ext>
            </a:extLst>
          </p:cNvPr>
          <p:cNvCxnSpPr>
            <a:cxnSpLocks noChangeShapeType="1"/>
            <a:endCxn id="99354" idx="1"/>
          </p:cNvCxnSpPr>
          <p:nvPr/>
        </p:nvCxnSpPr>
        <p:spPr bwMode="auto">
          <a:xfrm flipH="1" flipV="1">
            <a:off x="4787900" y="4264026"/>
            <a:ext cx="760414" cy="17464"/>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1" name="Text Box 20">
            <a:extLst>
              <a:ext uri="{FF2B5EF4-FFF2-40B4-BE49-F238E27FC236}">
                <a16:creationId xmlns:a16="http://schemas.microsoft.com/office/drawing/2014/main" id="{74934662-7248-4F0C-ADB6-28D08C5D48C1}"/>
              </a:ext>
            </a:extLst>
          </p:cNvPr>
          <p:cNvSpPr txBox="1">
            <a:spLocks noRot="1" noChangeAspect="1" noMove="1" noResize="1" noEditPoints="1" noAdjustHandles="1" noChangeArrowheads="1" noChangeShapeType="1" noTextEdit="1"/>
          </p:cNvSpPr>
          <p:nvPr/>
        </p:nvSpPr>
        <p:spPr bwMode="auto">
          <a:xfrm>
            <a:off x="2286000" y="2520950"/>
            <a:ext cx="5715000" cy="708592"/>
          </a:xfrm>
          <a:prstGeom prst="rect">
            <a:avLst/>
          </a:prstGeom>
          <a:blipFill>
            <a:blip r:embed="rId5"/>
            <a:stretch>
              <a:fillRect l="-1066" t="-5172" b="-14655"/>
            </a:stretch>
          </a:blipFill>
          <a:ln>
            <a:noFill/>
          </a:ln>
        </p:spPr>
        <p:txBody>
          <a:bodyPr/>
          <a:lstStyle/>
          <a:p>
            <a:pPr>
              <a:defRPr/>
            </a:pPr>
            <a:r>
              <a:rPr lang="zh-CN" altLang="en-US" dirty="0">
                <a:no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B0147B2-D4D6-4183-88B0-333C5FB4FECD}"/>
              </a:ext>
            </a:extLst>
          </p:cNvPr>
          <p:cNvSpPr>
            <a:spLocks noChangeArrowheads="1"/>
          </p:cNvSpPr>
          <p:nvPr/>
        </p:nvSpPr>
        <p:spPr bwMode="auto">
          <a:xfrm>
            <a:off x="914400" y="1143000"/>
            <a:ext cx="1344613" cy="466725"/>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a:solidFill>
                  <a:srgbClr val="FFFF99"/>
                </a:solidFill>
              </a:rPr>
              <a:t>Decoders</a:t>
            </a:r>
          </a:p>
        </p:txBody>
      </p:sp>
      <p:sp>
        <p:nvSpPr>
          <p:cNvPr id="100355" name="Text Box 11">
            <a:extLst>
              <a:ext uri="{FF2B5EF4-FFF2-40B4-BE49-F238E27FC236}">
                <a16:creationId xmlns:a16="http://schemas.microsoft.com/office/drawing/2014/main" id="{E6AD1768-C969-4EC7-91CD-4143AE60F206}"/>
              </a:ext>
            </a:extLst>
          </p:cNvPr>
          <p:cNvSpPr txBox="1">
            <a:spLocks noChangeArrowheads="1"/>
          </p:cNvSpPr>
          <p:nvPr/>
        </p:nvSpPr>
        <p:spPr bwMode="auto">
          <a:xfrm>
            <a:off x="990600" y="2057400"/>
            <a:ext cx="4648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2000"/>
              <a:t>BCD-to-decimal decoders accept a binary coded decimal input and activate one of ten possible decimal digit indications. </a:t>
            </a:r>
          </a:p>
        </p:txBody>
      </p:sp>
      <p:graphicFrame>
        <p:nvGraphicFramePr>
          <p:cNvPr id="100356" name="Object 13">
            <a:extLst>
              <a:ext uri="{FF2B5EF4-FFF2-40B4-BE49-F238E27FC236}">
                <a16:creationId xmlns:a16="http://schemas.microsoft.com/office/drawing/2014/main" id="{C904AD0A-BBD5-4D4B-8FA7-C09DBBA17D50}"/>
              </a:ext>
            </a:extLst>
          </p:cNvPr>
          <p:cNvGraphicFramePr>
            <a:graphicFrameLocks noChangeAspect="1"/>
          </p:cNvGraphicFramePr>
          <p:nvPr/>
        </p:nvGraphicFramePr>
        <p:xfrm>
          <a:off x="6019800" y="1066800"/>
          <a:ext cx="2419350" cy="3352800"/>
        </p:xfrm>
        <a:graphic>
          <a:graphicData uri="http://schemas.openxmlformats.org/presentationml/2006/ole">
            <mc:AlternateContent xmlns:mc="http://schemas.openxmlformats.org/markup-compatibility/2006">
              <mc:Choice xmlns:v="urn:schemas-microsoft-com:vml" Requires="v">
                <p:oleObj spid="_x0000_s22543" name="CorelDRAW" r:id="rId4" imgW="1371600" imgH="1854200" progId="CorelDRAW.Graphic.13">
                  <p:embed/>
                </p:oleObj>
              </mc:Choice>
              <mc:Fallback>
                <p:oleObj name="CorelDRAW" r:id="rId4" imgW="1371600" imgH="1854200" progId="CorelDRAW.Graphic.13">
                  <p:embed/>
                  <p:pic>
                    <p:nvPicPr>
                      <p:cNvPr id="100356" name="Object 13">
                        <a:extLst>
                          <a:ext uri="{FF2B5EF4-FFF2-40B4-BE49-F238E27FC236}">
                            <a16:creationId xmlns:a16="http://schemas.microsoft.com/office/drawing/2014/main" id="{C904AD0A-BBD5-4D4B-8FA7-C09DBBA17D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1066800"/>
                        <a:ext cx="241935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00357" name="Text Box 14">
            <a:extLst>
              <a:ext uri="{FF2B5EF4-FFF2-40B4-BE49-F238E27FC236}">
                <a16:creationId xmlns:a16="http://schemas.microsoft.com/office/drawing/2014/main" id="{B5C43DC7-3469-44EF-9CA7-5052B5C38E94}"/>
              </a:ext>
            </a:extLst>
          </p:cNvPr>
          <p:cNvSpPr txBox="1">
            <a:spLocks noChangeArrowheads="1"/>
          </p:cNvSpPr>
          <p:nvPr/>
        </p:nvSpPr>
        <p:spPr bwMode="auto">
          <a:xfrm>
            <a:off x="5651500" y="2316163"/>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600" i="1">
                <a:solidFill>
                  <a:srgbClr val="FF0000"/>
                </a:solidFill>
                <a:latin typeface="Arial" panose="020B0604020202020204" pitchFamily="34" charset="0"/>
              </a:rPr>
              <a:t>A</a:t>
            </a:r>
            <a:r>
              <a:rPr lang="en-US" altLang="zh-CN" sz="1600" baseline="-25000">
                <a:solidFill>
                  <a:srgbClr val="FF0000"/>
                </a:solidFill>
                <a:latin typeface="Arial" panose="020B0604020202020204" pitchFamily="34" charset="0"/>
              </a:rPr>
              <a:t>1</a:t>
            </a:r>
            <a:endParaRPr lang="en-US" altLang="zh-CN" sz="1600">
              <a:solidFill>
                <a:srgbClr val="FF0000"/>
              </a:solidFill>
              <a:latin typeface="Arial" panose="020B0604020202020204" pitchFamily="34" charset="0"/>
            </a:endParaRPr>
          </a:p>
        </p:txBody>
      </p:sp>
      <p:sp>
        <p:nvSpPr>
          <p:cNvPr id="100358" name="Text Box 15">
            <a:extLst>
              <a:ext uri="{FF2B5EF4-FFF2-40B4-BE49-F238E27FC236}">
                <a16:creationId xmlns:a16="http://schemas.microsoft.com/office/drawing/2014/main" id="{819CB168-60BA-40B4-ACB3-943E89EBF2AF}"/>
              </a:ext>
            </a:extLst>
          </p:cNvPr>
          <p:cNvSpPr txBox="1">
            <a:spLocks noChangeArrowheads="1"/>
          </p:cNvSpPr>
          <p:nvPr/>
        </p:nvSpPr>
        <p:spPr bwMode="auto">
          <a:xfrm>
            <a:off x="5638800" y="2062163"/>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600" i="1">
                <a:solidFill>
                  <a:srgbClr val="FF0000"/>
                </a:solidFill>
                <a:latin typeface="Arial" panose="020B0604020202020204" pitchFamily="34" charset="0"/>
              </a:rPr>
              <a:t>A</a:t>
            </a:r>
            <a:r>
              <a:rPr lang="en-US" altLang="zh-CN" sz="1600" baseline="-25000">
                <a:solidFill>
                  <a:srgbClr val="FF0000"/>
                </a:solidFill>
                <a:latin typeface="Arial" panose="020B0604020202020204" pitchFamily="34" charset="0"/>
              </a:rPr>
              <a:t>0</a:t>
            </a:r>
            <a:endParaRPr lang="en-US" altLang="zh-CN" sz="1600">
              <a:solidFill>
                <a:srgbClr val="FF0000"/>
              </a:solidFill>
              <a:latin typeface="Arial" panose="020B0604020202020204" pitchFamily="34" charset="0"/>
            </a:endParaRPr>
          </a:p>
        </p:txBody>
      </p:sp>
      <p:sp>
        <p:nvSpPr>
          <p:cNvPr id="100359" name="Text Box 16">
            <a:extLst>
              <a:ext uri="{FF2B5EF4-FFF2-40B4-BE49-F238E27FC236}">
                <a16:creationId xmlns:a16="http://schemas.microsoft.com/office/drawing/2014/main" id="{0EDAF078-4674-4107-93CD-0EE471D288AA}"/>
              </a:ext>
            </a:extLst>
          </p:cNvPr>
          <p:cNvSpPr txBox="1">
            <a:spLocks noChangeArrowheads="1"/>
          </p:cNvSpPr>
          <p:nvPr/>
        </p:nvSpPr>
        <p:spPr bwMode="auto">
          <a:xfrm>
            <a:off x="5651500" y="255905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600" i="1">
                <a:solidFill>
                  <a:srgbClr val="FF0000"/>
                </a:solidFill>
                <a:latin typeface="Arial" panose="020B0604020202020204" pitchFamily="34" charset="0"/>
              </a:rPr>
              <a:t>A</a:t>
            </a:r>
            <a:r>
              <a:rPr lang="en-US" altLang="zh-CN" sz="1600" baseline="-25000">
                <a:solidFill>
                  <a:srgbClr val="FF0000"/>
                </a:solidFill>
                <a:latin typeface="Arial" panose="020B0604020202020204" pitchFamily="34" charset="0"/>
              </a:rPr>
              <a:t>2</a:t>
            </a:r>
            <a:endParaRPr lang="en-US" altLang="zh-CN" sz="1600">
              <a:solidFill>
                <a:srgbClr val="FF0000"/>
              </a:solidFill>
              <a:latin typeface="Arial" panose="020B0604020202020204" pitchFamily="34" charset="0"/>
            </a:endParaRPr>
          </a:p>
        </p:txBody>
      </p:sp>
      <p:sp>
        <p:nvSpPr>
          <p:cNvPr id="100360" name="Text Box 17">
            <a:extLst>
              <a:ext uri="{FF2B5EF4-FFF2-40B4-BE49-F238E27FC236}">
                <a16:creationId xmlns:a16="http://schemas.microsoft.com/office/drawing/2014/main" id="{C168398A-2610-49C7-B670-DD5A521AD3C7}"/>
              </a:ext>
            </a:extLst>
          </p:cNvPr>
          <p:cNvSpPr txBox="1">
            <a:spLocks noChangeArrowheads="1"/>
          </p:cNvSpPr>
          <p:nvPr/>
        </p:nvSpPr>
        <p:spPr bwMode="auto">
          <a:xfrm>
            <a:off x="5651500" y="286385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600" i="1">
                <a:solidFill>
                  <a:srgbClr val="FF0000"/>
                </a:solidFill>
                <a:latin typeface="Arial" panose="020B0604020202020204" pitchFamily="34" charset="0"/>
              </a:rPr>
              <a:t>A</a:t>
            </a:r>
            <a:r>
              <a:rPr lang="en-US" altLang="zh-CN" sz="1600" baseline="-25000">
                <a:solidFill>
                  <a:srgbClr val="FF0000"/>
                </a:solidFill>
                <a:latin typeface="Arial" panose="020B0604020202020204" pitchFamily="34" charset="0"/>
              </a:rPr>
              <a:t>3</a:t>
            </a:r>
            <a:endParaRPr lang="en-US" altLang="zh-CN" sz="1600">
              <a:solidFill>
                <a:srgbClr val="FF0000"/>
              </a:solidFill>
              <a:latin typeface="Arial" panose="020B0604020202020204" pitchFamily="34" charset="0"/>
            </a:endParaRPr>
          </a:p>
        </p:txBody>
      </p:sp>
      <p:sp>
        <p:nvSpPr>
          <p:cNvPr id="157714" name="WordArt 18">
            <a:extLst>
              <a:ext uri="{FF2B5EF4-FFF2-40B4-BE49-F238E27FC236}">
                <a16:creationId xmlns:a16="http://schemas.microsoft.com/office/drawing/2014/main" id="{12B45F56-CB83-400E-81DA-706418D6AB7A}"/>
              </a:ext>
            </a:extLst>
          </p:cNvPr>
          <p:cNvSpPr>
            <a:spLocks noChangeArrowheads="1" noChangeShapeType="1" noTextEdit="1"/>
          </p:cNvSpPr>
          <p:nvPr/>
        </p:nvSpPr>
        <p:spPr bwMode="auto">
          <a:xfrm>
            <a:off x="838200" y="3284538"/>
            <a:ext cx="1219200" cy="4492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Example</a:t>
            </a:r>
            <a:endParaRPr lang="zh-CN" alt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endParaRPr>
          </a:p>
        </p:txBody>
      </p:sp>
      <p:sp>
        <p:nvSpPr>
          <p:cNvPr id="157715" name="WordArt 19">
            <a:extLst>
              <a:ext uri="{FF2B5EF4-FFF2-40B4-BE49-F238E27FC236}">
                <a16:creationId xmlns:a16="http://schemas.microsoft.com/office/drawing/2014/main" id="{86F09B8D-538B-43CD-BB2A-C4BBD8D56CD3}"/>
              </a:ext>
            </a:extLst>
          </p:cNvPr>
          <p:cNvSpPr>
            <a:spLocks noChangeArrowheads="1" noChangeShapeType="1" noTextEdit="1"/>
          </p:cNvSpPr>
          <p:nvPr/>
        </p:nvSpPr>
        <p:spPr bwMode="auto">
          <a:xfrm>
            <a:off x="838200" y="4579938"/>
            <a:ext cx="1219200" cy="4492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Solution</a:t>
            </a:r>
            <a:endParaRPr lang="zh-CN" alt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endParaRPr>
          </a:p>
        </p:txBody>
      </p:sp>
      <p:sp>
        <p:nvSpPr>
          <p:cNvPr id="157716" name="Text Box 20">
            <a:extLst>
              <a:ext uri="{FF2B5EF4-FFF2-40B4-BE49-F238E27FC236}">
                <a16:creationId xmlns:a16="http://schemas.microsoft.com/office/drawing/2014/main" id="{644304D1-C200-4293-9CB1-9F265D1114F1}"/>
              </a:ext>
            </a:extLst>
          </p:cNvPr>
          <p:cNvSpPr txBox="1">
            <a:spLocks noChangeArrowheads="1"/>
          </p:cNvSpPr>
          <p:nvPr/>
        </p:nvSpPr>
        <p:spPr bwMode="auto">
          <a:xfrm>
            <a:off x="2209800" y="3284538"/>
            <a:ext cx="4114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2000"/>
              <a:t>Assume the inputs to the 74HC42 decoder are the sequence 0101, 0110, 0011, and 0010. Describe the output. </a:t>
            </a:r>
          </a:p>
        </p:txBody>
      </p:sp>
      <p:sp>
        <p:nvSpPr>
          <p:cNvPr id="157717" name="Text Box 21">
            <a:extLst>
              <a:ext uri="{FF2B5EF4-FFF2-40B4-BE49-F238E27FC236}">
                <a16:creationId xmlns:a16="http://schemas.microsoft.com/office/drawing/2014/main" id="{6F6BFA54-3C24-458C-B2CD-867E6A0B032E}"/>
              </a:ext>
            </a:extLst>
          </p:cNvPr>
          <p:cNvSpPr txBox="1">
            <a:spLocks noChangeArrowheads="1"/>
          </p:cNvSpPr>
          <p:nvPr/>
        </p:nvSpPr>
        <p:spPr bwMode="auto">
          <a:xfrm>
            <a:off x="2209800" y="4572000"/>
            <a:ext cx="6019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2000"/>
              <a:t>All lines are HIGH except for one active output, which is LOW.  The active outputs are 5, 6, 3, and 2 in that order.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57714"/>
                                        </p:tgtEl>
                                        <p:attrNameLst>
                                          <p:attrName>style.visibility</p:attrName>
                                        </p:attrNameLst>
                                      </p:cBhvr>
                                      <p:to>
                                        <p:strVal val="visible"/>
                                      </p:to>
                                    </p:set>
                                    <p:animEffect transition="in" filter="dissolve">
                                      <p:cBhvr>
                                        <p:cTn id="7" dur="500"/>
                                        <p:tgtEl>
                                          <p:spTgt spid="15771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57716"/>
                                        </p:tgtEl>
                                        <p:attrNameLst>
                                          <p:attrName>style.visibility</p:attrName>
                                        </p:attrNameLst>
                                      </p:cBhvr>
                                      <p:to>
                                        <p:strVal val="visible"/>
                                      </p:to>
                                    </p:set>
                                    <p:anim calcmode="lin" valueType="num">
                                      <p:cBhvr additive="base">
                                        <p:cTn id="10" dur="500" fill="hold"/>
                                        <p:tgtEl>
                                          <p:spTgt spid="157716"/>
                                        </p:tgtEl>
                                        <p:attrNameLst>
                                          <p:attrName>ppt_x</p:attrName>
                                        </p:attrNameLst>
                                      </p:cBhvr>
                                      <p:tavLst>
                                        <p:tav tm="0">
                                          <p:val>
                                            <p:strVal val="#ppt_x"/>
                                          </p:val>
                                        </p:tav>
                                        <p:tav tm="100000">
                                          <p:val>
                                            <p:strVal val="#ppt_x"/>
                                          </p:val>
                                        </p:tav>
                                      </p:tavLst>
                                    </p:anim>
                                    <p:anim calcmode="lin" valueType="num">
                                      <p:cBhvr additive="base">
                                        <p:cTn id="11" dur="500" fill="hold"/>
                                        <p:tgtEl>
                                          <p:spTgt spid="157716"/>
                                        </p:tgtEl>
                                        <p:attrNameLst>
                                          <p:attrName>ppt_y</p:attrName>
                                        </p:attrNameLst>
                                      </p:cBhvr>
                                      <p:tavLst>
                                        <p:tav tm="0">
                                          <p:val>
                                            <p:strVal val="1+#ppt_h/2"/>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157715"/>
                                        </p:tgtEl>
                                        <p:attrNameLst>
                                          <p:attrName>style.visibility</p:attrName>
                                        </p:attrNameLst>
                                      </p:cBhvr>
                                      <p:to>
                                        <p:strVal val="visible"/>
                                      </p:to>
                                    </p:set>
                                    <p:animEffect transition="in" filter="dissolve">
                                      <p:cBhvr>
                                        <p:cTn id="16" dur="500"/>
                                        <p:tgtEl>
                                          <p:spTgt spid="157715"/>
                                        </p:tgtEl>
                                      </p:cBhvr>
                                    </p:animEffect>
                                  </p:childTnLst>
                                </p:cTn>
                              </p:par>
                              <p:par>
                                <p:cTn id="17" presetID="2" presetClass="entr" presetSubtype="2" fill="hold" grpId="0" nodeType="withEffect">
                                  <p:stCondLst>
                                    <p:cond delay="0"/>
                                  </p:stCondLst>
                                  <p:childTnLst>
                                    <p:set>
                                      <p:cBhvr>
                                        <p:cTn id="18" dur="1" fill="hold">
                                          <p:stCondLst>
                                            <p:cond delay="0"/>
                                          </p:stCondLst>
                                        </p:cTn>
                                        <p:tgtEl>
                                          <p:spTgt spid="157717"/>
                                        </p:tgtEl>
                                        <p:attrNameLst>
                                          <p:attrName>style.visibility</p:attrName>
                                        </p:attrNameLst>
                                      </p:cBhvr>
                                      <p:to>
                                        <p:strVal val="visible"/>
                                      </p:to>
                                    </p:set>
                                    <p:anim calcmode="lin" valueType="num">
                                      <p:cBhvr additive="base">
                                        <p:cTn id="19" dur="500" fill="hold"/>
                                        <p:tgtEl>
                                          <p:spTgt spid="157717"/>
                                        </p:tgtEl>
                                        <p:attrNameLst>
                                          <p:attrName>ppt_x</p:attrName>
                                        </p:attrNameLst>
                                      </p:cBhvr>
                                      <p:tavLst>
                                        <p:tav tm="0">
                                          <p:val>
                                            <p:strVal val="1+#ppt_w/2"/>
                                          </p:val>
                                        </p:tav>
                                        <p:tav tm="100000">
                                          <p:val>
                                            <p:strVal val="#ppt_x"/>
                                          </p:val>
                                        </p:tav>
                                      </p:tavLst>
                                    </p:anim>
                                    <p:anim calcmode="lin" valueType="num">
                                      <p:cBhvr additive="base">
                                        <p:cTn id="20" dur="500" fill="hold"/>
                                        <p:tgtEl>
                                          <p:spTgt spid="1577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16" grpId="0"/>
      <p:bldP spid="157717"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4">
            <a:extLst>
              <a:ext uri="{FF2B5EF4-FFF2-40B4-BE49-F238E27FC236}">
                <a16:creationId xmlns:a16="http://schemas.microsoft.com/office/drawing/2014/main" id="{5E0E855B-2ABA-47C7-B89E-0427E21A9535}"/>
              </a:ext>
            </a:extLst>
          </p:cNvPr>
          <p:cNvSpPr>
            <a:spLocks noChangeArrowheads="1"/>
          </p:cNvSpPr>
          <p:nvPr/>
        </p:nvSpPr>
        <p:spPr bwMode="auto">
          <a:xfrm>
            <a:off x="914400" y="1143000"/>
            <a:ext cx="6045200" cy="461963"/>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a:solidFill>
                  <a:srgbClr val="FFFF99"/>
                </a:solidFill>
              </a:rPr>
              <a:t>BCD-to-seven segment display Decoder/Driver</a:t>
            </a:r>
          </a:p>
        </p:txBody>
      </p:sp>
      <p:sp>
        <p:nvSpPr>
          <p:cNvPr id="102403" name="Text Box 5">
            <a:extLst>
              <a:ext uri="{FF2B5EF4-FFF2-40B4-BE49-F238E27FC236}">
                <a16:creationId xmlns:a16="http://schemas.microsoft.com/office/drawing/2014/main" id="{033194FE-AE07-492B-B9F9-4A7C64B26D11}"/>
              </a:ext>
            </a:extLst>
          </p:cNvPr>
          <p:cNvSpPr txBox="1">
            <a:spLocks noChangeArrowheads="1"/>
          </p:cNvSpPr>
          <p:nvPr/>
        </p:nvSpPr>
        <p:spPr bwMode="auto">
          <a:xfrm>
            <a:off x="914400" y="1600200"/>
            <a:ext cx="7620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a:t>Another useful decoder is the 74LS47. This is a BCD-to-seven segment display with active LOW outputs. </a:t>
            </a:r>
          </a:p>
        </p:txBody>
      </p:sp>
      <p:sp>
        <p:nvSpPr>
          <p:cNvPr id="159760" name="Text Box 16">
            <a:extLst>
              <a:ext uri="{FF2B5EF4-FFF2-40B4-BE49-F238E27FC236}">
                <a16:creationId xmlns:a16="http://schemas.microsoft.com/office/drawing/2014/main" id="{807CDB57-8B52-4445-BF60-793C2971869C}"/>
              </a:ext>
            </a:extLst>
          </p:cNvPr>
          <p:cNvSpPr txBox="1">
            <a:spLocks noChangeArrowheads="1"/>
          </p:cNvSpPr>
          <p:nvPr/>
        </p:nvSpPr>
        <p:spPr bwMode="auto">
          <a:xfrm>
            <a:off x="990600" y="3048000"/>
            <a:ext cx="32766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a:t>The </a:t>
            </a:r>
            <a:r>
              <a:rPr lang="en-US" altLang="zh-CN" i="1"/>
              <a:t>a-g</a:t>
            </a:r>
            <a:r>
              <a:rPr lang="en-US" altLang="zh-CN"/>
              <a:t> outputs are designed for much higher current than most devices (hence the word driver in the name). </a:t>
            </a:r>
          </a:p>
        </p:txBody>
      </p:sp>
      <p:graphicFrame>
        <p:nvGraphicFramePr>
          <p:cNvPr id="102405" name="Object 18">
            <a:extLst>
              <a:ext uri="{FF2B5EF4-FFF2-40B4-BE49-F238E27FC236}">
                <a16:creationId xmlns:a16="http://schemas.microsoft.com/office/drawing/2014/main" id="{7A350DE6-7FBB-4539-8387-82C4EABAD40E}"/>
              </a:ext>
            </a:extLst>
          </p:cNvPr>
          <p:cNvGraphicFramePr>
            <a:graphicFrameLocks noChangeAspect="1"/>
          </p:cNvGraphicFramePr>
          <p:nvPr/>
        </p:nvGraphicFramePr>
        <p:xfrm>
          <a:off x="4886325" y="2590800"/>
          <a:ext cx="2886075" cy="3352800"/>
        </p:xfrm>
        <a:graphic>
          <a:graphicData uri="http://schemas.openxmlformats.org/presentationml/2006/ole">
            <mc:AlternateContent xmlns:mc="http://schemas.openxmlformats.org/markup-compatibility/2006">
              <mc:Choice xmlns:v="urn:schemas-microsoft-com:vml" Requires="v">
                <p:oleObj spid="_x0000_s23567" name="CorelDRAW" r:id="rId4" imgW="1714500" imgH="1968500" progId="CorelDRAW.Graphic.13">
                  <p:embed/>
                </p:oleObj>
              </mc:Choice>
              <mc:Fallback>
                <p:oleObj name="CorelDRAW" r:id="rId4" imgW="1714500" imgH="1968500" progId="CorelDRAW.Graphic.13">
                  <p:embed/>
                  <p:pic>
                    <p:nvPicPr>
                      <p:cNvPr id="102405" name="Object 18">
                        <a:extLst>
                          <a:ext uri="{FF2B5EF4-FFF2-40B4-BE49-F238E27FC236}">
                            <a16:creationId xmlns:a16="http://schemas.microsoft.com/office/drawing/2014/main" id="{7A350DE6-7FBB-4539-8387-82C4EABAD4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6325" y="2590800"/>
                        <a:ext cx="2886075"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02406" name="Text Box 19">
            <a:extLst>
              <a:ext uri="{FF2B5EF4-FFF2-40B4-BE49-F238E27FC236}">
                <a16:creationId xmlns:a16="http://schemas.microsoft.com/office/drawing/2014/main" id="{DE750879-820D-432D-A433-816C52857A4C}"/>
              </a:ext>
            </a:extLst>
          </p:cNvPr>
          <p:cNvSpPr txBox="1">
            <a:spLocks noChangeArrowheads="1"/>
          </p:cNvSpPr>
          <p:nvPr/>
        </p:nvSpPr>
        <p:spPr bwMode="auto">
          <a:xfrm>
            <a:off x="4352925" y="3962400"/>
            <a:ext cx="7778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400">
                <a:solidFill>
                  <a:srgbClr val="FF0000"/>
                </a:solidFill>
              </a:rPr>
              <a:t>BCD inputs</a:t>
            </a:r>
          </a:p>
        </p:txBody>
      </p:sp>
      <p:sp>
        <p:nvSpPr>
          <p:cNvPr id="102407" name="Text Box 20">
            <a:extLst>
              <a:ext uri="{FF2B5EF4-FFF2-40B4-BE49-F238E27FC236}">
                <a16:creationId xmlns:a16="http://schemas.microsoft.com/office/drawing/2014/main" id="{210F724B-BDAD-4A1E-B37B-69E1FDB52621}"/>
              </a:ext>
            </a:extLst>
          </p:cNvPr>
          <p:cNvSpPr txBox="1">
            <a:spLocks noChangeArrowheads="1"/>
          </p:cNvSpPr>
          <p:nvPr/>
        </p:nvSpPr>
        <p:spPr bwMode="auto">
          <a:xfrm>
            <a:off x="7696200" y="4038600"/>
            <a:ext cx="7778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400">
                <a:solidFill>
                  <a:srgbClr val="FF0000"/>
                </a:solidFill>
              </a:rPr>
              <a:t>Outputs to seven segment device</a:t>
            </a:r>
          </a:p>
        </p:txBody>
      </p:sp>
      <p:sp>
        <p:nvSpPr>
          <p:cNvPr id="102408" name="Text Box 21">
            <a:extLst>
              <a:ext uri="{FF2B5EF4-FFF2-40B4-BE49-F238E27FC236}">
                <a16:creationId xmlns:a16="http://schemas.microsoft.com/office/drawing/2014/main" id="{4B735818-1CF5-4371-9932-85C377C48AE3}"/>
              </a:ext>
            </a:extLst>
          </p:cNvPr>
          <p:cNvSpPr txBox="1">
            <a:spLocks noChangeArrowheads="1"/>
          </p:cNvSpPr>
          <p:nvPr/>
        </p:nvSpPr>
        <p:spPr bwMode="auto">
          <a:xfrm>
            <a:off x="6019800" y="5943600"/>
            <a:ext cx="5699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400"/>
              <a:t>GND</a:t>
            </a:r>
          </a:p>
        </p:txBody>
      </p:sp>
      <p:sp>
        <p:nvSpPr>
          <p:cNvPr id="102409" name="Text Box 22">
            <a:extLst>
              <a:ext uri="{FF2B5EF4-FFF2-40B4-BE49-F238E27FC236}">
                <a16:creationId xmlns:a16="http://schemas.microsoft.com/office/drawing/2014/main" id="{2DC5966F-AC9B-4B06-9F76-E9376A6327AD}"/>
              </a:ext>
            </a:extLst>
          </p:cNvPr>
          <p:cNvSpPr txBox="1">
            <a:spLocks noChangeArrowheads="1"/>
          </p:cNvSpPr>
          <p:nvPr/>
        </p:nvSpPr>
        <p:spPr bwMode="auto">
          <a:xfrm>
            <a:off x="6096000" y="22860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i="1"/>
              <a:t>V</a:t>
            </a:r>
            <a:r>
              <a:rPr lang="en-US" altLang="zh-CN" sz="1400" i="1" baseline="-25000"/>
              <a:t>CC</a:t>
            </a:r>
          </a:p>
        </p:txBody>
      </p:sp>
      <p:sp>
        <p:nvSpPr>
          <p:cNvPr id="102410" name="Text Box 23">
            <a:extLst>
              <a:ext uri="{FF2B5EF4-FFF2-40B4-BE49-F238E27FC236}">
                <a16:creationId xmlns:a16="http://schemas.microsoft.com/office/drawing/2014/main" id="{ECE3A450-2FCE-4BAD-AC4D-A18E7D71CAA2}"/>
              </a:ext>
            </a:extLst>
          </p:cNvPr>
          <p:cNvSpPr txBox="1">
            <a:spLocks noChangeArrowheads="1"/>
          </p:cNvSpPr>
          <p:nvPr/>
        </p:nvSpPr>
        <p:spPr bwMode="auto">
          <a:xfrm>
            <a:off x="5715000" y="2971800"/>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t>BCD/7-seg</a:t>
            </a:r>
          </a:p>
        </p:txBody>
      </p:sp>
      <p:sp>
        <p:nvSpPr>
          <p:cNvPr id="102411" name="Text Box 24">
            <a:extLst>
              <a:ext uri="{FF2B5EF4-FFF2-40B4-BE49-F238E27FC236}">
                <a16:creationId xmlns:a16="http://schemas.microsoft.com/office/drawing/2014/main" id="{5D3A9E37-CEC4-4217-892D-9ED3029FACE7}"/>
              </a:ext>
            </a:extLst>
          </p:cNvPr>
          <p:cNvSpPr txBox="1">
            <a:spLocks noChangeArrowheads="1"/>
          </p:cNvSpPr>
          <p:nvPr/>
        </p:nvSpPr>
        <p:spPr bwMode="auto">
          <a:xfrm>
            <a:off x="6081713" y="3235325"/>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i="1"/>
              <a:t>BI/RBO</a:t>
            </a:r>
          </a:p>
        </p:txBody>
      </p:sp>
      <p:sp>
        <p:nvSpPr>
          <p:cNvPr id="102412" name="Text Box 25">
            <a:extLst>
              <a:ext uri="{FF2B5EF4-FFF2-40B4-BE49-F238E27FC236}">
                <a16:creationId xmlns:a16="http://schemas.microsoft.com/office/drawing/2014/main" id="{2A911B99-CC69-4D5D-814D-B69D3C3E676A}"/>
              </a:ext>
            </a:extLst>
          </p:cNvPr>
          <p:cNvSpPr txBox="1">
            <a:spLocks noChangeArrowheads="1"/>
          </p:cNvSpPr>
          <p:nvPr/>
        </p:nvSpPr>
        <p:spPr bwMode="auto">
          <a:xfrm>
            <a:off x="7543800" y="3214688"/>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i="1">
                <a:solidFill>
                  <a:srgbClr val="FF0000"/>
                </a:solidFill>
              </a:rPr>
              <a:t>BI/RBO</a:t>
            </a:r>
          </a:p>
        </p:txBody>
      </p:sp>
      <p:sp>
        <p:nvSpPr>
          <p:cNvPr id="102413" name="Line 26">
            <a:extLst>
              <a:ext uri="{FF2B5EF4-FFF2-40B4-BE49-F238E27FC236}">
                <a16:creationId xmlns:a16="http://schemas.microsoft.com/office/drawing/2014/main" id="{DE04EEBD-3F5A-4272-B05B-63F9E5198267}"/>
              </a:ext>
            </a:extLst>
          </p:cNvPr>
          <p:cNvSpPr>
            <a:spLocks noChangeShapeType="1"/>
          </p:cNvSpPr>
          <p:nvPr/>
        </p:nvSpPr>
        <p:spPr bwMode="auto">
          <a:xfrm>
            <a:off x="7605713" y="3260725"/>
            <a:ext cx="1524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2414" name="Line 27">
            <a:extLst>
              <a:ext uri="{FF2B5EF4-FFF2-40B4-BE49-F238E27FC236}">
                <a16:creationId xmlns:a16="http://schemas.microsoft.com/office/drawing/2014/main" id="{DB83B8E6-28EC-4B7D-891C-C9FA1B34825B}"/>
              </a:ext>
            </a:extLst>
          </p:cNvPr>
          <p:cNvSpPr>
            <a:spLocks noChangeShapeType="1"/>
          </p:cNvSpPr>
          <p:nvPr/>
        </p:nvSpPr>
        <p:spPr bwMode="auto">
          <a:xfrm>
            <a:off x="7834313" y="3260725"/>
            <a:ext cx="3048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2415" name="Text Box 28">
            <a:extLst>
              <a:ext uri="{FF2B5EF4-FFF2-40B4-BE49-F238E27FC236}">
                <a16:creationId xmlns:a16="http://schemas.microsoft.com/office/drawing/2014/main" id="{26052866-081D-43FD-A6DE-1D9F45F61955}"/>
              </a:ext>
            </a:extLst>
          </p:cNvPr>
          <p:cNvSpPr txBox="1">
            <a:spLocks noChangeArrowheads="1"/>
          </p:cNvSpPr>
          <p:nvPr/>
        </p:nvSpPr>
        <p:spPr bwMode="auto">
          <a:xfrm>
            <a:off x="5727700" y="4835525"/>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i="1"/>
              <a:t>LT</a:t>
            </a:r>
          </a:p>
        </p:txBody>
      </p:sp>
      <p:sp>
        <p:nvSpPr>
          <p:cNvPr id="102416" name="Text Box 29">
            <a:extLst>
              <a:ext uri="{FF2B5EF4-FFF2-40B4-BE49-F238E27FC236}">
                <a16:creationId xmlns:a16="http://schemas.microsoft.com/office/drawing/2014/main" id="{5376DADB-2969-4FDA-9261-6D9038478AC9}"/>
              </a:ext>
            </a:extLst>
          </p:cNvPr>
          <p:cNvSpPr txBox="1">
            <a:spLocks noChangeArrowheads="1"/>
          </p:cNvSpPr>
          <p:nvPr/>
        </p:nvSpPr>
        <p:spPr bwMode="auto">
          <a:xfrm>
            <a:off x="5715000" y="51054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i="1"/>
              <a:t>RBI</a:t>
            </a:r>
          </a:p>
        </p:txBody>
      </p:sp>
      <p:sp>
        <p:nvSpPr>
          <p:cNvPr id="102417" name="Text Box 30">
            <a:extLst>
              <a:ext uri="{FF2B5EF4-FFF2-40B4-BE49-F238E27FC236}">
                <a16:creationId xmlns:a16="http://schemas.microsoft.com/office/drawing/2014/main" id="{1532EA1C-63EA-484E-9B5D-866019404868}"/>
              </a:ext>
            </a:extLst>
          </p:cNvPr>
          <p:cNvSpPr txBox="1">
            <a:spLocks noChangeArrowheads="1"/>
          </p:cNvSpPr>
          <p:nvPr/>
        </p:nvSpPr>
        <p:spPr bwMode="auto">
          <a:xfrm>
            <a:off x="4724400" y="48006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i="1">
                <a:solidFill>
                  <a:srgbClr val="FF0000"/>
                </a:solidFill>
              </a:rPr>
              <a:t>LT</a:t>
            </a:r>
          </a:p>
        </p:txBody>
      </p:sp>
      <p:sp>
        <p:nvSpPr>
          <p:cNvPr id="102418" name="Text Box 31">
            <a:extLst>
              <a:ext uri="{FF2B5EF4-FFF2-40B4-BE49-F238E27FC236}">
                <a16:creationId xmlns:a16="http://schemas.microsoft.com/office/drawing/2014/main" id="{64CD90B6-FF73-41D3-97B8-4F09A59DEF74}"/>
              </a:ext>
            </a:extLst>
          </p:cNvPr>
          <p:cNvSpPr txBox="1">
            <a:spLocks noChangeArrowheads="1"/>
          </p:cNvSpPr>
          <p:nvPr/>
        </p:nvSpPr>
        <p:spPr bwMode="auto">
          <a:xfrm>
            <a:off x="4648200" y="51054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i="1">
                <a:solidFill>
                  <a:srgbClr val="FF0000"/>
                </a:solidFill>
              </a:rPr>
              <a:t>RBI</a:t>
            </a:r>
          </a:p>
        </p:txBody>
      </p:sp>
      <p:sp>
        <p:nvSpPr>
          <p:cNvPr id="102419" name="Line 32">
            <a:extLst>
              <a:ext uri="{FF2B5EF4-FFF2-40B4-BE49-F238E27FC236}">
                <a16:creationId xmlns:a16="http://schemas.microsoft.com/office/drawing/2014/main" id="{4AAD19A5-8CAA-4F80-A1B0-F2A5C4F49040}"/>
              </a:ext>
            </a:extLst>
          </p:cNvPr>
          <p:cNvSpPr>
            <a:spLocks noChangeShapeType="1"/>
          </p:cNvSpPr>
          <p:nvPr/>
        </p:nvSpPr>
        <p:spPr bwMode="auto">
          <a:xfrm>
            <a:off x="4740275" y="5148263"/>
            <a:ext cx="3048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2420" name="Line 35">
            <a:extLst>
              <a:ext uri="{FF2B5EF4-FFF2-40B4-BE49-F238E27FC236}">
                <a16:creationId xmlns:a16="http://schemas.microsoft.com/office/drawing/2014/main" id="{71C325AB-161D-4C5F-BB1B-9DAB9A50EF34}"/>
              </a:ext>
            </a:extLst>
          </p:cNvPr>
          <p:cNvSpPr>
            <a:spLocks noChangeShapeType="1"/>
          </p:cNvSpPr>
          <p:nvPr/>
        </p:nvSpPr>
        <p:spPr bwMode="auto">
          <a:xfrm>
            <a:off x="4841875" y="4833938"/>
            <a:ext cx="1524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2421" name="Text Box 36">
            <a:extLst>
              <a:ext uri="{FF2B5EF4-FFF2-40B4-BE49-F238E27FC236}">
                <a16:creationId xmlns:a16="http://schemas.microsoft.com/office/drawing/2014/main" id="{97F726C2-23BE-4950-82AD-78D9412D13F1}"/>
              </a:ext>
            </a:extLst>
          </p:cNvPr>
          <p:cNvSpPr txBox="1">
            <a:spLocks noChangeArrowheads="1"/>
          </p:cNvSpPr>
          <p:nvPr/>
        </p:nvSpPr>
        <p:spPr bwMode="auto">
          <a:xfrm>
            <a:off x="5410200" y="5562600"/>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t>74LS47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59760"/>
                                        </p:tgtEl>
                                        <p:attrNameLst>
                                          <p:attrName>style.visibility</p:attrName>
                                        </p:attrNameLst>
                                      </p:cBhvr>
                                      <p:to>
                                        <p:strVal val="visible"/>
                                      </p:to>
                                    </p:set>
                                    <p:animEffect transition="in" filter="fade">
                                      <p:cBhvr>
                                        <p:cTn id="7" dur="1000"/>
                                        <p:tgtEl>
                                          <p:spTgt spid="159760"/>
                                        </p:tgtEl>
                                      </p:cBhvr>
                                    </p:animEffect>
                                    <p:anim calcmode="lin" valueType="num">
                                      <p:cBhvr>
                                        <p:cTn id="8" dur="1000" fill="hold"/>
                                        <p:tgtEl>
                                          <p:spTgt spid="159760"/>
                                        </p:tgtEl>
                                        <p:attrNameLst>
                                          <p:attrName>ppt_x</p:attrName>
                                        </p:attrNameLst>
                                      </p:cBhvr>
                                      <p:tavLst>
                                        <p:tav tm="0">
                                          <p:val>
                                            <p:strVal val="#ppt_x"/>
                                          </p:val>
                                        </p:tav>
                                        <p:tav tm="100000">
                                          <p:val>
                                            <p:strVal val="#ppt_x"/>
                                          </p:val>
                                        </p:tav>
                                      </p:tavLst>
                                    </p:anim>
                                    <p:anim calcmode="lin" valueType="num">
                                      <p:cBhvr>
                                        <p:cTn id="9" dur="900" decel="100000" fill="hold"/>
                                        <p:tgtEl>
                                          <p:spTgt spid="15976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976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6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3">
            <a:extLst>
              <a:ext uri="{FF2B5EF4-FFF2-40B4-BE49-F238E27FC236}">
                <a16:creationId xmlns:a16="http://schemas.microsoft.com/office/drawing/2014/main" id="{AED6DAED-E632-411C-8A12-EEB29F63EE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1916113"/>
            <a:ext cx="33528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1" name="Picture 4">
            <a:extLst>
              <a:ext uri="{FF2B5EF4-FFF2-40B4-BE49-F238E27FC236}">
                <a16:creationId xmlns:a16="http://schemas.microsoft.com/office/drawing/2014/main" id="{74C996AD-A0EA-427B-86B3-7F67711F08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3933825"/>
            <a:ext cx="6465888"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2" name="Rectangle 4">
            <a:extLst>
              <a:ext uri="{FF2B5EF4-FFF2-40B4-BE49-F238E27FC236}">
                <a16:creationId xmlns:a16="http://schemas.microsoft.com/office/drawing/2014/main" id="{0441BCCE-A37B-4784-9138-D6EEC22CB74C}"/>
              </a:ext>
            </a:extLst>
          </p:cNvPr>
          <p:cNvSpPr>
            <a:spLocks noChangeArrowheads="1"/>
          </p:cNvSpPr>
          <p:nvPr/>
        </p:nvSpPr>
        <p:spPr bwMode="auto">
          <a:xfrm>
            <a:off x="914400" y="1143000"/>
            <a:ext cx="3006725" cy="461963"/>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a:solidFill>
                  <a:srgbClr val="FFFF99"/>
                </a:solidFill>
              </a:rPr>
              <a:t>Seven segment display</a:t>
            </a:r>
            <a:endParaRPr lang="zh-CN" altLang="en-US">
              <a:solidFill>
                <a:srgbClr val="FFFF99"/>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3">
            <a:extLst>
              <a:ext uri="{FF2B5EF4-FFF2-40B4-BE49-F238E27FC236}">
                <a16:creationId xmlns:a16="http://schemas.microsoft.com/office/drawing/2014/main" id="{5B46939A-35A5-424C-AF01-FF0956CC0778}"/>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b="23874"/>
          <a:stretch>
            <a:fillRect/>
          </a:stretch>
        </p:blipFill>
        <p:spPr bwMode="auto">
          <a:xfrm>
            <a:off x="1066800" y="2133600"/>
            <a:ext cx="5759450" cy="18557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a:extLst>
              <a:ext uri="{FF2B5EF4-FFF2-40B4-BE49-F238E27FC236}">
                <a16:creationId xmlns:a16="http://schemas.microsoft.com/office/drawing/2014/main" id="{09F8DAF8-F21E-4BBA-9804-1DB86FEB3B41}"/>
              </a:ext>
            </a:extLst>
          </p:cNvPr>
          <p:cNvGrpSpPr>
            <a:grpSpLocks/>
          </p:cNvGrpSpPr>
          <p:nvPr/>
        </p:nvGrpSpPr>
        <p:grpSpPr bwMode="auto">
          <a:xfrm>
            <a:off x="866775" y="3859213"/>
            <a:ext cx="431800" cy="544512"/>
            <a:chOff x="68" y="2356"/>
            <a:chExt cx="272" cy="343"/>
          </a:xfrm>
        </p:grpSpPr>
        <p:sp>
          <p:nvSpPr>
            <p:cNvPr id="105482" name="Line 5">
              <a:extLst>
                <a:ext uri="{FF2B5EF4-FFF2-40B4-BE49-F238E27FC236}">
                  <a16:creationId xmlns:a16="http://schemas.microsoft.com/office/drawing/2014/main" id="{4EC4611B-BB65-4D82-87C0-A16C4B1E4FB9}"/>
                </a:ext>
              </a:extLst>
            </p:cNvPr>
            <p:cNvSpPr>
              <a:spLocks noChangeShapeType="1"/>
            </p:cNvSpPr>
            <p:nvPr/>
          </p:nvSpPr>
          <p:spPr bwMode="auto">
            <a:xfrm>
              <a:off x="211" y="2356"/>
              <a:ext cx="0" cy="22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5483" name="Line 6">
              <a:extLst>
                <a:ext uri="{FF2B5EF4-FFF2-40B4-BE49-F238E27FC236}">
                  <a16:creationId xmlns:a16="http://schemas.microsoft.com/office/drawing/2014/main" id="{99D42608-6CFD-4673-8518-9B06DC255DFB}"/>
                </a:ext>
              </a:extLst>
            </p:cNvPr>
            <p:cNvSpPr>
              <a:spLocks noChangeShapeType="1"/>
            </p:cNvSpPr>
            <p:nvPr/>
          </p:nvSpPr>
          <p:spPr bwMode="auto">
            <a:xfrm>
              <a:off x="68" y="2583"/>
              <a:ext cx="27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5484" name="Line 7">
              <a:extLst>
                <a:ext uri="{FF2B5EF4-FFF2-40B4-BE49-F238E27FC236}">
                  <a16:creationId xmlns:a16="http://schemas.microsoft.com/office/drawing/2014/main" id="{A10A3664-34CD-41EE-8C98-9FDAAEAE4A66}"/>
                </a:ext>
              </a:extLst>
            </p:cNvPr>
            <p:cNvSpPr>
              <a:spLocks noChangeShapeType="1"/>
            </p:cNvSpPr>
            <p:nvPr/>
          </p:nvSpPr>
          <p:spPr bwMode="auto">
            <a:xfrm>
              <a:off x="145" y="2646"/>
              <a:ext cx="13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5485" name="Line 8">
              <a:extLst>
                <a:ext uri="{FF2B5EF4-FFF2-40B4-BE49-F238E27FC236}">
                  <a16:creationId xmlns:a16="http://schemas.microsoft.com/office/drawing/2014/main" id="{0382BB56-667B-465D-846C-55C505999E3D}"/>
                </a:ext>
              </a:extLst>
            </p:cNvPr>
            <p:cNvSpPr>
              <a:spLocks noChangeShapeType="1"/>
            </p:cNvSpPr>
            <p:nvPr/>
          </p:nvSpPr>
          <p:spPr bwMode="auto">
            <a:xfrm flipV="1">
              <a:off x="183" y="2695"/>
              <a:ext cx="53" cy="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pic>
        <p:nvPicPr>
          <p:cNvPr id="105476" name="Picture 9">
            <a:extLst>
              <a:ext uri="{FF2B5EF4-FFF2-40B4-BE49-F238E27FC236}">
                <a16:creationId xmlns:a16="http://schemas.microsoft.com/office/drawing/2014/main" id="{2EFB40C6-EA14-49FC-9DC0-A7862EC649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743200"/>
            <a:ext cx="1438275"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0" name="Text Box 10">
            <a:extLst>
              <a:ext uri="{FF2B5EF4-FFF2-40B4-BE49-F238E27FC236}">
                <a16:creationId xmlns:a16="http://schemas.microsoft.com/office/drawing/2014/main" id="{32030B44-679A-426F-9CE3-2A03ED4AD2C6}"/>
              </a:ext>
            </a:extLst>
          </p:cNvPr>
          <p:cNvSpPr txBox="1">
            <a:spLocks noChangeArrowheads="1"/>
          </p:cNvSpPr>
          <p:nvPr/>
        </p:nvSpPr>
        <p:spPr bwMode="auto">
          <a:xfrm>
            <a:off x="1066800" y="4800600"/>
            <a:ext cx="422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lgn="ctr" eaLnBrk="1" hangingPunct="1"/>
            <a:r>
              <a:rPr lang="en-US" altLang="zh-CN" sz="1800">
                <a:latin typeface="Arial" panose="020B0604020202020204" pitchFamily="34" charset="0"/>
                <a:ea typeface="宋体" panose="02010600030101010101" pitchFamily="2" charset="-122"/>
              </a:rPr>
              <a:t>Each segment is an LED (</a:t>
            </a:r>
            <a:r>
              <a:rPr lang="zh-CN" altLang="en-US" sz="1800">
                <a:latin typeface="Arial" panose="020B0604020202020204" pitchFamily="34" charset="0"/>
                <a:ea typeface="宋体" panose="02010600030101010101" pitchFamily="2" charset="-122"/>
              </a:rPr>
              <a:t>发光二极管</a:t>
            </a:r>
            <a:r>
              <a:rPr lang="en-US" altLang="zh-CN" sz="1800">
                <a:latin typeface="Arial" panose="020B0604020202020204" pitchFamily="34" charset="0"/>
                <a:ea typeface="宋体" panose="02010600030101010101" pitchFamily="2" charset="-122"/>
              </a:rPr>
              <a:t>)</a:t>
            </a:r>
          </a:p>
        </p:txBody>
      </p:sp>
      <p:sp>
        <p:nvSpPr>
          <p:cNvPr id="40971" name="Text Box 11">
            <a:extLst>
              <a:ext uri="{FF2B5EF4-FFF2-40B4-BE49-F238E27FC236}">
                <a16:creationId xmlns:a16="http://schemas.microsoft.com/office/drawing/2014/main" id="{626567B0-0238-445F-BD33-911399C9F3CF}"/>
              </a:ext>
            </a:extLst>
          </p:cNvPr>
          <p:cNvSpPr txBox="1">
            <a:spLocks noChangeArrowheads="1"/>
          </p:cNvSpPr>
          <p:nvPr/>
        </p:nvSpPr>
        <p:spPr bwMode="auto">
          <a:xfrm>
            <a:off x="1066800" y="5202238"/>
            <a:ext cx="4132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lgn="ctr" eaLnBrk="1" hangingPunct="1"/>
            <a:r>
              <a:rPr lang="en-US" altLang="zh-CN" sz="1800">
                <a:latin typeface="Arial" panose="020B0604020202020204" pitchFamily="34" charset="0"/>
                <a:ea typeface="宋体" panose="02010600030101010101" pitchFamily="2" charset="-122"/>
              </a:rPr>
              <a:t>Display 0-9 by turning on and off LEDs</a:t>
            </a:r>
            <a:endParaRPr lang="zh-CN" altLang="en-US" sz="1800">
              <a:latin typeface="Arial" panose="020B0604020202020204" pitchFamily="34" charset="0"/>
              <a:ea typeface="宋体" panose="02010600030101010101" pitchFamily="2" charset="-122"/>
            </a:endParaRPr>
          </a:p>
        </p:txBody>
      </p:sp>
      <p:sp>
        <p:nvSpPr>
          <p:cNvPr id="105479" name="TextBox 16">
            <a:extLst>
              <a:ext uri="{FF2B5EF4-FFF2-40B4-BE49-F238E27FC236}">
                <a16:creationId xmlns:a16="http://schemas.microsoft.com/office/drawing/2014/main" id="{E3BE92D7-8B27-418B-9812-8B2A5ACD4A6F}"/>
              </a:ext>
            </a:extLst>
          </p:cNvPr>
          <p:cNvSpPr txBox="1">
            <a:spLocks noChangeArrowheads="1"/>
          </p:cNvSpPr>
          <p:nvPr/>
        </p:nvSpPr>
        <p:spPr bwMode="auto">
          <a:xfrm>
            <a:off x="5943600" y="5486400"/>
            <a:ext cx="2595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sz="1800" b="1">
                <a:latin typeface="Verdana" panose="020B0604030504040204" pitchFamily="34" charset="0"/>
                <a:ea typeface="宋体" panose="02010600030101010101" pitchFamily="2" charset="-122"/>
              </a:rPr>
              <a:t>D.P: Decimal Point</a:t>
            </a:r>
            <a:endParaRPr lang="zh-CN" altLang="en-US" sz="1800" b="1">
              <a:latin typeface="Verdana" panose="020B0604030504040204" pitchFamily="34" charset="0"/>
              <a:ea typeface="宋体" panose="02010600030101010101" pitchFamily="2" charset="-122"/>
            </a:endParaRPr>
          </a:p>
        </p:txBody>
      </p:sp>
      <p:sp>
        <p:nvSpPr>
          <p:cNvPr id="105480" name="Rectangle 4">
            <a:extLst>
              <a:ext uri="{FF2B5EF4-FFF2-40B4-BE49-F238E27FC236}">
                <a16:creationId xmlns:a16="http://schemas.microsoft.com/office/drawing/2014/main" id="{75132698-2369-4A89-B0DB-070E445C47BA}"/>
              </a:ext>
            </a:extLst>
          </p:cNvPr>
          <p:cNvSpPr>
            <a:spLocks noChangeArrowheads="1"/>
          </p:cNvSpPr>
          <p:nvPr/>
        </p:nvSpPr>
        <p:spPr bwMode="auto">
          <a:xfrm>
            <a:off x="914400" y="1143000"/>
            <a:ext cx="3006725" cy="461963"/>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a:solidFill>
                  <a:srgbClr val="FFFF99"/>
                </a:solidFill>
              </a:rPr>
              <a:t>Seven segment display</a:t>
            </a:r>
            <a:endParaRPr lang="zh-CN" altLang="en-US">
              <a:solidFill>
                <a:srgbClr val="FFFF99"/>
              </a:solidFill>
            </a:endParaRPr>
          </a:p>
        </p:txBody>
      </p:sp>
      <p:sp>
        <p:nvSpPr>
          <p:cNvPr id="105481" name="Rectangle 3">
            <a:extLst>
              <a:ext uri="{FF2B5EF4-FFF2-40B4-BE49-F238E27FC236}">
                <a16:creationId xmlns:a16="http://schemas.microsoft.com/office/drawing/2014/main" id="{72226CFF-302D-4CDF-B4CE-4B48EEF7808C}"/>
              </a:ext>
            </a:extLst>
          </p:cNvPr>
          <p:cNvSpPr>
            <a:spLocks noChangeArrowheads="1"/>
          </p:cNvSpPr>
          <p:nvPr/>
        </p:nvSpPr>
        <p:spPr bwMode="auto">
          <a:xfrm>
            <a:off x="3505200" y="3962400"/>
            <a:ext cx="2363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a:t>Common cathode</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7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0" grpId="0"/>
      <p:bldP spid="4097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a:extLst>
              <a:ext uri="{FF2B5EF4-FFF2-40B4-BE49-F238E27FC236}">
                <a16:creationId xmlns:a16="http://schemas.microsoft.com/office/drawing/2014/main" id="{B30597CB-69C6-4998-A933-CE52FE8B0F26}"/>
              </a:ext>
            </a:extLst>
          </p:cNvPr>
          <p:cNvSpPr>
            <a:spLocks noGrp="1" noChangeArrowheads="1"/>
          </p:cNvSpPr>
          <p:nvPr>
            <p:ph type="title"/>
          </p:nvPr>
        </p:nvSpPr>
        <p:spPr bwMode="auto">
          <a:xfrm>
            <a:off x="457200" y="704850"/>
            <a:ext cx="83058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zh-CN" altLang="en-US"/>
          </a:p>
        </p:txBody>
      </p:sp>
      <p:sp>
        <p:nvSpPr>
          <p:cNvPr id="106499" name="Slide Number Placeholder 2">
            <a:extLst>
              <a:ext uri="{FF2B5EF4-FFF2-40B4-BE49-F238E27FC236}">
                <a16:creationId xmlns:a16="http://schemas.microsoft.com/office/drawing/2014/main" id="{DA150999-88D0-4591-B96A-A1430FCA67D4}"/>
              </a:ext>
            </a:extLst>
          </p:cNvPr>
          <p:cNvSpPr>
            <a:spLocks noGrp="1"/>
          </p:cNvSpPr>
          <p:nvPr>
            <p:ph type="sldNum" sz="quarter" idx="4294967295"/>
          </p:nvPr>
        </p:nvSpPr>
        <p:spPr bwMode="auto">
          <a:xfrm>
            <a:off x="6457950" y="6356351"/>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eaLnBrk="1" hangingPunct="1"/>
            <a:fld id="{FC1FD574-A47D-4579-8FD0-0E9837434057}" type="slidenum">
              <a:rPr lang="zh-CN" altLang="en-US" smtClean="0"/>
              <a:pPr/>
              <a:t>48</a:t>
            </a:fld>
            <a:endParaRPr lang="en-US" altLang="zh-CN" sz="1200">
              <a:solidFill>
                <a:srgbClr val="42424F"/>
              </a:solidFill>
              <a:latin typeface="Times" panose="02020603050405020304" pitchFamily="18" charset="0"/>
            </a:endParaRPr>
          </a:p>
        </p:txBody>
      </p:sp>
      <p:pic>
        <p:nvPicPr>
          <p:cNvPr id="106500" name="Picture 3">
            <a:extLst>
              <a:ext uri="{FF2B5EF4-FFF2-40B4-BE49-F238E27FC236}">
                <a16:creationId xmlns:a16="http://schemas.microsoft.com/office/drawing/2014/main" id="{37FF5AAE-6219-4720-B50D-E2C44AD8A10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08050"/>
            <a:ext cx="8305800" cy="53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2">
            <a:extLst>
              <a:ext uri="{FF2B5EF4-FFF2-40B4-BE49-F238E27FC236}">
                <a16:creationId xmlns:a16="http://schemas.microsoft.com/office/drawing/2014/main" id="{ABBCB6C0-9843-4241-B03B-E7536207655F}"/>
              </a:ext>
            </a:extLst>
          </p:cNvPr>
          <p:cNvSpPr>
            <a:spLocks noGrp="1"/>
          </p:cNvSpPr>
          <p:nvPr>
            <p:ph type="sldNum" sz="quarter" idx="4294967295"/>
          </p:nvPr>
        </p:nvSpPr>
        <p:spPr bwMode="auto">
          <a:xfrm>
            <a:off x="6457950" y="6356351"/>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eaLnBrk="1" hangingPunct="1"/>
            <a:fld id="{FC1FD574-A47D-4579-8FD0-0E9837434057}" type="slidenum">
              <a:rPr lang="zh-CN" altLang="en-US" smtClean="0"/>
              <a:pPr/>
              <a:t>49</a:t>
            </a:fld>
            <a:endParaRPr lang="en-US" altLang="zh-CN" sz="1200">
              <a:solidFill>
                <a:srgbClr val="42424F"/>
              </a:solidFill>
              <a:latin typeface="Times" panose="02020603050405020304" pitchFamily="18" charset="0"/>
            </a:endParaRPr>
          </a:p>
        </p:txBody>
      </p:sp>
      <p:graphicFrame>
        <p:nvGraphicFramePr>
          <p:cNvPr id="4" name="Group 3">
            <a:extLst>
              <a:ext uri="{FF2B5EF4-FFF2-40B4-BE49-F238E27FC236}">
                <a16:creationId xmlns:a16="http://schemas.microsoft.com/office/drawing/2014/main" id="{AAE8353E-B000-4314-837E-F47B16B50B6A}"/>
              </a:ext>
            </a:extLst>
          </p:cNvPr>
          <p:cNvGraphicFramePr>
            <a:graphicFrameLocks noGrp="1"/>
          </p:cNvGraphicFramePr>
          <p:nvPr/>
        </p:nvGraphicFramePr>
        <p:xfrm>
          <a:off x="755650" y="908050"/>
          <a:ext cx="6985000" cy="5616589"/>
        </p:xfrm>
        <a:graphic>
          <a:graphicData uri="http://schemas.openxmlformats.org/drawingml/2006/table">
            <a:tbl>
              <a:tblPr/>
              <a:tblGrid>
                <a:gridCol w="858838">
                  <a:extLst>
                    <a:ext uri="{9D8B030D-6E8A-4147-A177-3AD203B41FA5}">
                      <a16:colId xmlns:a16="http://schemas.microsoft.com/office/drawing/2014/main" val="20000"/>
                    </a:ext>
                  </a:extLst>
                </a:gridCol>
                <a:gridCol w="441325">
                  <a:extLst>
                    <a:ext uri="{9D8B030D-6E8A-4147-A177-3AD203B41FA5}">
                      <a16:colId xmlns:a16="http://schemas.microsoft.com/office/drawing/2014/main" val="20001"/>
                    </a:ext>
                  </a:extLst>
                </a:gridCol>
                <a:gridCol w="415925">
                  <a:extLst>
                    <a:ext uri="{9D8B030D-6E8A-4147-A177-3AD203B41FA5}">
                      <a16:colId xmlns:a16="http://schemas.microsoft.com/office/drawing/2014/main" val="20002"/>
                    </a:ext>
                  </a:extLst>
                </a:gridCol>
                <a:gridCol w="430212">
                  <a:extLst>
                    <a:ext uri="{9D8B030D-6E8A-4147-A177-3AD203B41FA5}">
                      <a16:colId xmlns:a16="http://schemas.microsoft.com/office/drawing/2014/main" val="20003"/>
                    </a:ext>
                  </a:extLst>
                </a:gridCol>
                <a:gridCol w="571500">
                  <a:extLst>
                    <a:ext uri="{9D8B030D-6E8A-4147-A177-3AD203B41FA5}">
                      <a16:colId xmlns:a16="http://schemas.microsoft.com/office/drawing/2014/main" val="20004"/>
                    </a:ext>
                  </a:extLst>
                </a:gridCol>
                <a:gridCol w="500063">
                  <a:extLst>
                    <a:ext uri="{9D8B030D-6E8A-4147-A177-3AD203B41FA5}">
                      <a16:colId xmlns:a16="http://schemas.microsoft.com/office/drawing/2014/main" val="20005"/>
                    </a:ext>
                  </a:extLst>
                </a:gridCol>
                <a:gridCol w="501650">
                  <a:extLst>
                    <a:ext uri="{9D8B030D-6E8A-4147-A177-3AD203B41FA5}">
                      <a16:colId xmlns:a16="http://schemas.microsoft.com/office/drawing/2014/main" val="20006"/>
                    </a:ext>
                  </a:extLst>
                </a:gridCol>
                <a:gridCol w="500062">
                  <a:extLst>
                    <a:ext uri="{9D8B030D-6E8A-4147-A177-3AD203B41FA5}">
                      <a16:colId xmlns:a16="http://schemas.microsoft.com/office/drawing/2014/main" val="20007"/>
                    </a:ext>
                  </a:extLst>
                </a:gridCol>
                <a:gridCol w="501650">
                  <a:extLst>
                    <a:ext uri="{9D8B030D-6E8A-4147-A177-3AD203B41FA5}">
                      <a16:colId xmlns:a16="http://schemas.microsoft.com/office/drawing/2014/main" val="20008"/>
                    </a:ext>
                  </a:extLst>
                </a:gridCol>
                <a:gridCol w="500063">
                  <a:extLst>
                    <a:ext uri="{9D8B030D-6E8A-4147-A177-3AD203B41FA5}">
                      <a16:colId xmlns:a16="http://schemas.microsoft.com/office/drawing/2014/main" val="20009"/>
                    </a:ext>
                  </a:extLst>
                </a:gridCol>
                <a:gridCol w="571500">
                  <a:extLst>
                    <a:ext uri="{9D8B030D-6E8A-4147-A177-3AD203B41FA5}">
                      <a16:colId xmlns:a16="http://schemas.microsoft.com/office/drawing/2014/main" val="20010"/>
                    </a:ext>
                  </a:extLst>
                </a:gridCol>
                <a:gridCol w="573087">
                  <a:extLst>
                    <a:ext uri="{9D8B030D-6E8A-4147-A177-3AD203B41FA5}">
                      <a16:colId xmlns:a16="http://schemas.microsoft.com/office/drawing/2014/main" val="20011"/>
                    </a:ext>
                  </a:extLst>
                </a:gridCol>
                <a:gridCol w="619125">
                  <a:extLst>
                    <a:ext uri="{9D8B030D-6E8A-4147-A177-3AD203B41FA5}">
                      <a16:colId xmlns:a16="http://schemas.microsoft.com/office/drawing/2014/main" val="20012"/>
                    </a:ext>
                  </a:extLst>
                </a:gridCol>
              </a:tblGrid>
              <a:tr h="374505">
                <a:tc gridSpan="5">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1"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输              入</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8">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1"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输                    出</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365731">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数字</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A</a:t>
                      </a:r>
                      <a:r>
                        <a:rPr kumimoji="0" lang="en-US" altLang="zh-CN" sz="1600" b="0" i="0" u="none" strike="noStrike" cap="none" normalizeH="0" baseline="-2500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3</a:t>
                      </a:r>
                      <a:endParaRPr kumimoji="0" lang="en-US" altLang="zh-CN" sz="16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endParaRPr>
                    </a:p>
                  </a:txBody>
                  <a:tcPr marT="45706" marB="45706"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A</a:t>
                      </a:r>
                      <a:r>
                        <a:rPr kumimoji="0" lang="en-US" altLang="zh-CN" sz="1600" b="0" i="0" u="none" strike="noStrike" cap="none" normalizeH="0" baseline="-2500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2</a:t>
                      </a:r>
                    </a:p>
                  </a:txBody>
                  <a:tcPr marT="45706" marB="45706"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A</a:t>
                      </a:r>
                      <a:r>
                        <a:rPr kumimoji="0" lang="en-US" altLang="zh-CN" sz="1600" b="0" i="0" u="none" strike="noStrike" cap="none" normalizeH="0" baseline="-2500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 A</a:t>
                      </a:r>
                      <a:r>
                        <a:rPr kumimoji="0" lang="en-US" altLang="zh-CN" sz="1600" b="0" i="0" u="none" strike="noStrike" cap="none" normalizeH="0" baseline="-2500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Y</a:t>
                      </a:r>
                      <a:r>
                        <a:rPr kumimoji="0" lang="en-US" altLang="zh-CN" sz="1600" b="0" i="0" u="none" strike="noStrike" cap="none" normalizeH="0" baseline="-2500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a</a:t>
                      </a:r>
                      <a:endParaRPr kumimoji="0" lang="en-US" altLang="zh-CN" sz="16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endParaRPr>
                    </a:p>
                  </a:txBody>
                  <a:tcPr marT="45706" marB="45706"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Y</a:t>
                      </a:r>
                      <a:r>
                        <a:rPr kumimoji="0" lang="en-US" altLang="zh-CN" sz="1600" b="0" i="0" u="none" strike="noStrike" cap="none" normalizeH="0" baseline="-2500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b</a:t>
                      </a:r>
                    </a:p>
                  </a:txBody>
                  <a:tcPr marT="45706" marB="45706"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Y</a:t>
                      </a:r>
                      <a:r>
                        <a:rPr kumimoji="0" lang="en-US" altLang="zh-CN" sz="1600" b="0" i="0" u="none" strike="noStrike" cap="none" normalizeH="0" baseline="-2500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c</a:t>
                      </a:r>
                    </a:p>
                  </a:txBody>
                  <a:tcPr marT="45706" marB="45706"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 Y</a:t>
                      </a:r>
                      <a:r>
                        <a:rPr kumimoji="0" lang="en-US" altLang="zh-CN" sz="1600" b="0" i="0" u="none" strike="noStrike" cap="none" normalizeH="0" baseline="-2500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d</a:t>
                      </a:r>
                    </a:p>
                  </a:txBody>
                  <a:tcPr marT="45706" marB="45706"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Y</a:t>
                      </a:r>
                      <a:r>
                        <a:rPr kumimoji="0" lang="en-US" altLang="zh-CN" sz="1600" b="0" i="0" u="none" strike="noStrike" cap="none" normalizeH="0" baseline="-2500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e</a:t>
                      </a:r>
                    </a:p>
                  </a:txBody>
                  <a:tcPr marT="45706" marB="45706"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Y</a:t>
                      </a:r>
                      <a:r>
                        <a:rPr kumimoji="0" lang="en-US" altLang="zh-CN" sz="1600" b="0" i="0" u="none" strike="noStrike" cap="none" normalizeH="0" baseline="-2500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f</a:t>
                      </a:r>
                    </a:p>
                  </a:txBody>
                  <a:tcPr marT="45706" marB="45706"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Y</a:t>
                      </a:r>
                      <a:r>
                        <a:rPr kumimoji="0" lang="en-US" altLang="zh-CN" sz="1600" b="0" i="0" u="none" strike="noStrike" cap="none" normalizeH="0" baseline="-2500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g</a:t>
                      </a:r>
                    </a:p>
                  </a:txBody>
                  <a:tcPr marT="45706" marB="45706"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字形</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4771">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0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endParaRP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304771">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0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endParaRP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304771">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2</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0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endParaRP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304771">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3</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0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endParaRP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304771">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FFFFFF"/>
                            </a:outerShdw>
                          </a:effectLst>
                          <a:latin typeface="Comic Sans MS" panose="030F0702030302020204" pitchFamily="66" charset="0"/>
                          <a:ea typeface="楷体_GB2312" pitchFamily="49" charset="-122"/>
                        </a:rPr>
                        <a:t>4</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FFFFFF"/>
                            </a:outerShdw>
                          </a:effectLst>
                          <a:latin typeface="Comic Sans MS" panose="030F0702030302020204" pitchFamily="66" charset="0"/>
                          <a:ea typeface="楷体_GB2312" pitchFamily="49" charset="-122"/>
                        </a:rPr>
                        <a:t>0</a:t>
                      </a:r>
                    </a:p>
                  </a:txBody>
                  <a:tcPr marT="45706" marB="45706"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FF99FF"/>
                    </a:solid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FFFFFF"/>
                            </a:outerShdw>
                          </a:effectLst>
                          <a:latin typeface="Comic Sans MS" panose="030F0702030302020204" pitchFamily="66" charset="0"/>
                          <a:ea typeface="楷体_GB2312" pitchFamily="49" charset="-122"/>
                        </a:rPr>
                        <a:t>1</a:t>
                      </a:r>
                    </a:p>
                  </a:txBody>
                  <a:tcPr marT="45706" marB="45706" horzOverflow="overflow">
                    <a:lnL>
                      <a:noFill/>
                    </a:lnL>
                    <a:lnR>
                      <a:noFill/>
                    </a:lnR>
                    <a:lnT>
                      <a:noFill/>
                    </a:lnT>
                    <a:lnB>
                      <a:noFill/>
                    </a:lnB>
                    <a:lnTlToBr>
                      <a:noFill/>
                    </a:lnTlToBr>
                    <a:lnBlToTr>
                      <a:noFill/>
                    </a:lnBlToTr>
                    <a:solidFill>
                      <a:srgbClr val="FF99FF"/>
                    </a:solid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FFFFFF"/>
                            </a:outerShdw>
                          </a:effectLst>
                          <a:latin typeface="Comic Sans MS" panose="030F0702030302020204" pitchFamily="66" charset="0"/>
                          <a:ea typeface="楷体_GB2312" pitchFamily="49" charset="-122"/>
                        </a:rPr>
                        <a:t>0</a:t>
                      </a:r>
                    </a:p>
                  </a:txBody>
                  <a:tcPr marT="45706" marB="45706" horzOverflow="overflow">
                    <a:lnL>
                      <a:noFill/>
                    </a:lnL>
                    <a:lnR>
                      <a:noFill/>
                    </a:lnR>
                    <a:lnT>
                      <a:noFill/>
                    </a:lnT>
                    <a:lnB>
                      <a:noFill/>
                    </a:lnB>
                    <a:lnTlToBr>
                      <a:noFill/>
                    </a:lnTlToBr>
                    <a:lnBlToTr>
                      <a:noFill/>
                    </a:lnBlToTr>
                    <a:solidFill>
                      <a:srgbClr val="FF99FF"/>
                    </a:solid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FFFFFF"/>
                            </a:outerShdw>
                          </a:effectLst>
                          <a:latin typeface="Comic Sans MS" panose="030F0702030302020204" pitchFamily="66" charset="0"/>
                          <a:ea typeface="楷体_GB2312" pitchFamily="49" charset="-122"/>
                        </a:rPr>
                        <a:t>0</a:t>
                      </a:r>
                    </a:p>
                  </a:txBody>
                  <a:tcPr marT="45706" marB="45706"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99FF"/>
                    </a:solid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FFFFFF"/>
                            </a:outerShdw>
                          </a:effectLst>
                          <a:latin typeface="Comic Sans MS" panose="030F0702030302020204" pitchFamily="66" charset="0"/>
                          <a:ea typeface="楷体_GB2312" pitchFamily="49" charset="-122"/>
                        </a:rPr>
                        <a:t>0</a:t>
                      </a:r>
                    </a:p>
                  </a:txBody>
                  <a:tcPr marT="45706" marB="45706"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FF99FF"/>
                    </a:solid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FFFFFF"/>
                            </a:outerShdw>
                          </a:effectLst>
                          <a:latin typeface="Comic Sans MS" panose="030F0702030302020204" pitchFamily="66" charset="0"/>
                          <a:ea typeface="楷体_GB2312" pitchFamily="49" charset="-122"/>
                        </a:rPr>
                        <a:t>1</a:t>
                      </a:r>
                    </a:p>
                  </a:txBody>
                  <a:tcPr marT="45706" marB="45706" horzOverflow="overflow">
                    <a:lnL>
                      <a:noFill/>
                    </a:lnL>
                    <a:lnR>
                      <a:noFill/>
                    </a:lnR>
                    <a:lnT>
                      <a:noFill/>
                    </a:lnT>
                    <a:lnB>
                      <a:noFill/>
                    </a:lnB>
                    <a:lnTlToBr>
                      <a:noFill/>
                    </a:lnTlToBr>
                    <a:lnBlToTr>
                      <a:noFill/>
                    </a:lnBlToTr>
                    <a:solidFill>
                      <a:srgbClr val="FF99FF"/>
                    </a:solid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FFFFFF"/>
                            </a:outerShdw>
                          </a:effectLst>
                          <a:latin typeface="Comic Sans MS" panose="030F0702030302020204" pitchFamily="66" charset="0"/>
                          <a:ea typeface="楷体_GB2312" pitchFamily="49" charset="-122"/>
                        </a:rPr>
                        <a:t>1</a:t>
                      </a:r>
                    </a:p>
                  </a:txBody>
                  <a:tcPr marT="45706" marB="45706" horzOverflow="overflow">
                    <a:lnL>
                      <a:noFill/>
                    </a:lnL>
                    <a:lnR>
                      <a:noFill/>
                    </a:lnR>
                    <a:lnT>
                      <a:noFill/>
                    </a:lnT>
                    <a:lnB>
                      <a:noFill/>
                    </a:lnB>
                    <a:lnTlToBr>
                      <a:noFill/>
                    </a:lnTlToBr>
                    <a:lnBlToTr>
                      <a:noFill/>
                    </a:lnBlToTr>
                    <a:solidFill>
                      <a:srgbClr val="FF99FF"/>
                    </a:solid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FFFFFF"/>
                            </a:outerShdw>
                          </a:effectLst>
                          <a:latin typeface="Comic Sans MS" panose="030F0702030302020204" pitchFamily="66" charset="0"/>
                          <a:ea typeface="楷体_GB2312" pitchFamily="49" charset="-122"/>
                        </a:rPr>
                        <a:t>0</a:t>
                      </a:r>
                    </a:p>
                  </a:txBody>
                  <a:tcPr marT="45706" marB="45706" horzOverflow="overflow">
                    <a:lnL>
                      <a:noFill/>
                    </a:lnL>
                    <a:lnR>
                      <a:noFill/>
                    </a:lnR>
                    <a:lnT>
                      <a:noFill/>
                    </a:lnT>
                    <a:lnB>
                      <a:noFill/>
                    </a:lnB>
                    <a:lnTlToBr>
                      <a:noFill/>
                    </a:lnTlToBr>
                    <a:lnBlToTr>
                      <a:noFill/>
                    </a:lnBlToTr>
                    <a:solidFill>
                      <a:srgbClr val="FF99FF"/>
                    </a:solid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FFFFFF"/>
                            </a:outerShdw>
                          </a:effectLst>
                          <a:latin typeface="Comic Sans MS" panose="030F0702030302020204" pitchFamily="66" charset="0"/>
                          <a:ea typeface="楷体_GB2312" pitchFamily="49" charset="-122"/>
                        </a:rPr>
                        <a:t>0</a:t>
                      </a:r>
                    </a:p>
                  </a:txBody>
                  <a:tcPr marT="45706" marB="45706" horzOverflow="overflow">
                    <a:lnL>
                      <a:noFill/>
                    </a:lnL>
                    <a:lnR>
                      <a:noFill/>
                    </a:lnR>
                    <a:lnT>
                      <a:noFill/>
                    </a:lnT>
                    <a:lnB>
                      <a:noFill/>
                    </a:lnB>
                    <a:lnTlToBr>
                      <a:noFill/>
                    </a:lnTlToBr>
                    <a:lnBlToTr>
                      <a:noFill/>
                    </a:lnBlToTr>
                    <a:solidFill>
                      <a:srgbClr val="FF99FF"/>
                    </a:solid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FFFFFF"/>
                            </a:outerShdw>
                          </a:effectLst>
                          <a:latin typeface="Comic Sans MS" panose="030F0702030302020204" pitchFamily="66" charset="0"/>
                          <a:ea typeface="楷体_GB2312" pitchFamily="49" charset="-122"/>
                        </a:rPr>
                        <a:t>1</a:t>
                      </a:r>
                    </a:p>
                  </a:txBody>
                  <a:tcPr marT="45706" marB="45706" horzOverflow="overflow">
                    <a:lnL>
                      <a:noFill/>
                    </a:lnL>
                    <a:lnR>
                      <a:noFill/>
                    </a:lnR>
                    <a:lnT>
                      <a:noFill/>
                    </a:lnT>
                    <a:lnB>
                      <a:noFill/>
                    </a:lnB>
                    <a:lnTlToBr>
                      <a:noFill/>
                    </a:lnTlToBr>
                    <a:lnBlToTr>
                      <a:noFill/>
                    </a:lnBlToTr>
                    <a:solidFill>
                      <a:srgbClr val="FF99FF"/>
                    </a:solid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FFFFFF"/>
                            </a:outerShdw>
                          </a:effectLst>
                          <a:latin typeface="Comic Sans MS" panose="030F0702030302020204" pitchFamily="66" charset="0"/>
                          <a:ea typeface="楷体_GB2312" pitchFamily="49" charset="-122"/>
                        </a:rPr>
                        <a:t>1</a:t>
                      </a:r>
                    </a:p>
                  </a:txBody>
                  <a:tcPr marT="45706" marB="45706"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99FF"/>
                    </a:solid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0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endParaRP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6"/>
                  </a:ext>
                </a:extLst>
              </a:tr>
              <a:tr h="304771">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5</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0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endParaRP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7"/>
                  </a:ext>
                </a:extLst>
              </a:tr>
              <a:tr h="304771">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6</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0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endParaRP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8"/>
                  </a:ext>
                </a:extLst>
              </a:tr>
              <a:tr h="304771">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7</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0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endParaRP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9"/>
                  </a:ext>
                </a:extLst>
              </a:tr>
              <a:tr h="304771">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8</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0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endParaRP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10"/>
                  </a:ext>
                </a:extLst>
              </a:tr>
              <a:tr h="304771">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9</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0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endParaRP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04771">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10</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0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endParaRP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12"/>
                  </a:ext>
                </a:extLst>
              </a:tr>
              <a:tr h="304771">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11</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0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endParaRP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13"/>
                  </a:ext>
                </a:extLst>
              </a:tr>
              <a:tr h="304771">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12</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0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endParaRP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14"/>
                  </a:ext>
                </a:extLst>
              </a:tr>
              <a:tr h="304771">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13</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0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endParaRP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15"/>
                  </a:ext>
                </a:extLst>
              </a:tr>
              <a:tr h="304771">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14</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a:noFill/>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0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endParaRP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16"/>
                  </a:ext>
                </a:extLst>
              </a:tr>
              <a:tr h="304771">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15</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1</a:t>
                      </a:r>
                    </a:p>
                  </a:txBody>
                  <a:tcPr marT="45706" marB="45706"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rPr>
                        <a:t>0</a:t>
                      </a:r>
                    </a:p>
                  </a:txBody>
                  <a:tcPr marT="45706" marB="45706"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000" b="0" i="0" u="none" strike="noStrike" cap="none" normalizeH="0" baseline="0">
                        <a:ln>
                          <a:noFill/>
                        </a:ln>
                        <a:solidFill>
                          <a:srgbClr val="000000"/>
                        </a:solidFill>
                        <a:effectLst>
                          <a:outerShdw blurRad="38100" dist="38100" dir="2700000" algn="tl">
                            <a:srgbClr val="C0C0C0"/>
                          </a:outerShdw>
                        </a:effectLst>
                        <a:latin typeface="Comic Sans MS" panose="030F0702030302020204" pitchFamily="66" charset="0"/>
                        <a:ea typeface="楷体_GB2312" pitchFamily="49" charset="-122"/>
                      </a:endParaRP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bl>
          </a:graphicData>
        </a:graphic>
      </p:graphicFrame>
      <p:graphicFrame>
        <p:nvGraphicFramePr>
          <p:cNvPr id="107771" name="Object 2">
            <a:extLst>
              <a:ext uri="{FF2B5EF4-FFF2-40B4-BE49-F238E27FC236}">
                <a16:creationId xmlns:a16="http://schemas.microsoft.com/office/drawing/2014/main" id="{FFE9922B-7639-4338-A9D7-9A42D2C9D04A}"/>
              </a:ext>
            </a:extLst>
          </p:cNvPr>
          <p:cNvGraphicFramePr>
            <a:graphicFrameLocks noChangeAspect="1"/>
          </p:cNvGraphicFramePr>
          <p:nvPr/>
        </p:nvGraphicFramePr>
        <p:xfrm>
          <a:off x="7451725" y="1989138"/>
          <a:ext cx="1160463" cy="2089150"/>
        </p:xfrm>
        <a:graphic>
          <a:graphicData uri="http://schemas.openxmlformats.org/presentationml/2006/ole">
            <mc:AlternateContent xmlns:mc="http://schemas.openxmlformats.org/markup-compatibility/2006">
              <mc:Choice xmlns:v="urn:schemas-microsoft-com:vml" Requires="v">
                <p:oleObj spid="_x0000_s24591" name="Photo Editor 照片" r:id="rId3" imgW="5038095" imgH="9078592" progId="MSPhotoEd.3">
                  <p:embed/>
                </p:oleObj>
              </mc:Choice>
              <mc:Fallback>
                <p:oleObj name="Photo Editor 照片" r:id="rId3" imgW="5038095" imgH="9078592" progId="MSPhotoEd.3">
                  <p:embed/>
                  <p:pic>
                    <p:nvPicPr>
                      <p:cNvPr id="107771" name="Object 2">
                        <a:extLst>
                          <a:ext uri="{FF2B5EF4-FFF2-40B4-BE49-F238E27FC236}">
                            <a16:creationId xmlns:a16="http://schemas.microsoft.com/office/drawing/2014/main" id="{FFE9922B-7639-4338-A9D7-9A42D2C9D0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1725" y="1989138"/>
                        <a:ext cx="1160463" cy="208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07772" name="Group 9">
            <a:extLst>
              <a:ext uri="{FF2B5EF4-FFF2-40B4-BE49-F238E27FC236}">
                <a16:creationId xmlns:a16="http://schemas.microsoft.com/office/drawing/2014/main" id="{1C3EDD30-EF0A-4F5A-9517-9A6E72162D04}"/>
              </a:ext>
            </a:extLst>
          </p:cNvPr>
          <p:cNvGrpSpPr>
            <a:grpSpLocks/>
          </p:cNvGrpSpPr>
          <p:nvPr/>
        </p:nvGrpSpPr>
        <p:grpSpPr bwMode="auto">
          <a:xfrm>
            <a:off x="7783513" y="2492375"/>
            <a:ext cx="461962" cy="720725"/>
            <a:chOff x="7783513" y="2492375"/>
            <a:chExt cx="461962" cy="720725"/>
          </a:xfrm>
        </p:grpSpPr>
        <p:sp>
          <p:nvSpPr>
            <p:cNvPr id="107774" name="Rectangle 261">
              <a:extLst>
                <a:ext uri="{FF2B5EF4-FFF2-40B4-BE49-F238E27FC236}">
                  <a16:creationId xmlns:a16="http://schemas.microsoft.com/office/drawing/2014/main" id="{7CE6B833-8957-44CA-9A0D-C088C9D346CB}"/>
                </a:ext>
              </a:extLst>
            </p:cNvPr>
            <p:cNvSpPr>
              <a:spLocks noChangeArrowheads="1"/>
            </p:cNvSpPr>
            <p:nvPr/>
          </p:nvSpPr>
          <p:spPr bwMode="auto">
            <a:xfrm>
              <a:off x="7783513" y="2492375"/>
              <a:ext cx="73025" cy="288925"/>
            </a:xfrm>
            <a:prstGeom prst="rect">
              <a:avLst/>
            </a:pr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latin typeface="Times" panose="02020603050405020304" pitchFamily="18" charset="0"/>
              </a:endParaRPr>
            </a:p>
          </p:txBody>
        </p:sp>
        <p:sp>
          <p:nvSpPr>
            <p:cNvPr id="107775" name="Rectangle 262">
              <a:extLst>
                <a:ext uri="{FF2B5EF4-FFF2-40B4-BE49-F238E27FC236}">
                  <a16:creationId xmlns:a16="http://schemas.microsoft.com/office/drawing/2014/main" id="{F3319224-8303-437C-A950-78C386691F7A}"/>
                </a:ext>
              </a:extLst>
            </p:cNvPr>
            <p:cNvSpPr>
              <a:spLocks noChangeArrowheads="1"/>
            </p:cNvSpPr>
            <p:nvPr/>
          </p:nvSpPr>
          <p:spPr bwMode="auto">
            <a:xfrm>
              <a:off x="8142288" y="2924175"/>
              <a:ext cx="73025" cy="288925"/>
            </a:xfrm>
            <a:prstGeom prst="rect">
              <a:avLst/>
            </a:pr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latin typeface="Times" panose="02020603050405020304" pitchFamily="18" charset="0"/>
              </a:endParaRPr>
            </a:p>
          </p:txBody>
        </p:sp>
        <p:sp>
          <p:nvSpPr>
            <p:cNvPr id="107776" name="Rectangle 263">
              <a:extLst>
                <a:ext uri="{FF2B5EF4-FFF2-40B4-BE49-F238E27FC236}">
                  <a16:creationId xmlns:a16="http://schemas.microsoft.com/office/drawing/2014/main" id="{E5ED36FD-C48E-4140-9812-77D4F3DF3120}"/>
                </a:ext>
              </a:extLst>
            </p:cNvPr>
            <p:cNvSpPr>
              <a:spLocks noChangeArrowheads="1"/>
            </p:cNvSpPr>
            <p:nvPr/>
          </p:nvSpPr>
          <p:spPr bwMode="auto">
            <a:xfrm>
              <a:off x="8172450" y="2492375"/>
              <a:ext cx="73025" cy="288925"/>
            </a:xfrm>
            <a:prstGeom prst="rect">
              <a:avLst/>
            </a:pr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latin typeface="Times" panose="02020603050405020304" pitchFamily="18" charset="0"/>
              </a:endParaRPr>
            </a:p>
          </p:txBody>
        </p:sp>
        <p:sp>
          <p:nvSpPr>
            <p:cNvPr id="107777" name="Rectangle 264">
              <a:extLst>
                <a:ext uri="{FF2B5EF4-FFF2-40B4-BE49-F238E27FC236}">
                  <a16:creationId xmlns:a16="http://schemas.microsoft.com/office/drawing/2014/main" id="{14B2824C-7AA9-499A-895E-FF9D85AFA6D5}"/>
                </a:ext>
              </a:extLst>
            </p:cNvPr>
            <p:cNvSpPr>
              <a:spLocks noChangeArrowheads="1"/>
            </p:cNvSpPr>
            <p:nvPr/>
          </p:nvSpPr>
          <p:spPr bwMode="auto">
            <a:xfrm rot="5400000">
              <a:off x="7993063" y="2701925"/>
              <a:ext cx="73025" cy="288925"/>
            </a:xfrm>
            <a:prstGeom prst="rect">
              <a:avLst/>
            </a:pr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latin typeface="Times" panose="02020603050405020304" pitchFamily="18" charset="0"/>
              </a:endParaRPr>
            </a:p>
          </p:txBody>
        </p:sp>
      </p:grpSp>
      <p:sp>
        <p:nvSpPr>
          <p:cNvPr id="107773" name="Text Box 0">
            <a:extLst>
              <a:ext uri="{FF2B5EF4-FFF2-40B4-BE49-F238E27FC236}">
                <a16:creationId xmlns:a16="http://schemas.microsoft.com/office/drawing/2014/main" id="{B7A66C7D-DA84-4BC2-B102-11B1C52F65B9}"/>
              </a:ext>
            </a:extLst>
          </p:cNvPr>
          <p:cNvSpPr txBox="1">
            <a:spLocks noChangeArrowheads="1"/>
          </p:cNvSpPr>
          <p:nvPr/>
        </p:nvSpPr>
        <p:spPr bwMode="auto">
          <a:xfrm>
            <a:off x="1214438" y="357188"/>
            <a:ext cx="66976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lgn="ctr">
              <a:spcBef>
                <a:spcPct val="50000"/>
              </a:spcBef>
            </a:pPr>
            <a:r>
              <a:rPr lang="en-US" altLang="zh-CN">
                <a:latin typeface="Times" panose="02020603050405020304" pitchFamily="18" charset="0"/>
              </a:rPr>
              <a:t>The BCD-to-7-Segment Decoder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235">
            <a:extLst>
              <a:ext uri="{FF2B5EF4-FFF2-40B4-BE49-F238E27FC236}">
                <a16:creationId xmlns:a16="http://schemas.microsoft.com/office/drawing/2014/main" id="{160ED51B-7DA3-41E1-AE9E-AF1CC279A806}"/>
              </a:ext>
            </a:extLst>
          </p:cNvPr>
          <p:cNvGraphicFramePr>
            <a:graphicFrameLocks/>
          </p:cNvGraphicFramePr>
          <p:nvPr/>
        </p:nvGraphicFramePr>
        <p:xfrm>
          <a:off x="609600" y="1417638"/>
          <a:ext cx="3657600" cy="3733799"/>
        </p:xfrm>
        <a:graphic>
          <a:graphicData uri="http://schemas.openxmlformats.org/drawingml/2006/table">
            <a:tbl>
              <a:tblPr/>
              <a:tblGrid>
                <a:gridCol w="731808">
                  <a:extLst>
                    <a:ext uri="{9D8B030D-6E8A-4147-A177-3AD203B41FA5}">
                      <a16:colId xmlns:a16="http://schemas.microsoft.com/office/drawing/2014/main" val="20000"/>
                    </a:ext>
                  </a:extLst>
                </a:gridCol>
                <a:gridCol w="731807">
                  <a:extLst>
                    <a:ext uri="{9D8B030D-6E8A-4147-A177-3AD203B41FA5}">
                      <a16:colId xmlns:a16="http://schemas.microsoft.com/office/drawing/2014/main" val="20001"/>
                    </a:ext>
                  </a:extLst>
                </a:gridCol>
                <a:gridCol w="730370">
                  <a:extLst>
                    <a:ext uri="{9D8B030D-6E8A-4147-A177-3AD203B41FA5}">
                      <a16:colId xmlns:a16="http://schemas.microsoft.com/office/drawing/2014/main" val="20002"/>
                    </a:ext>
                  </a:extLst>
                </a:gridCol>
                <a:gridCol w="731808">
                  <a:extLst>
                    <a:ext uri="{9D8B030D-6E8A-4147-A177-3AD203B41FA5}">
                      <a16:colId xmlns:a16="http://schemas.microsoft.com/office/drawing/2014/main" val="20003"/>
                    </a:ext>
                  </a:extLst>
                </a:gridCol>
                <a:gridCol w="731807">
                  <a:extLst>
                    <a:ext uri="{9D8B030D-6E8A-4147-A177-3AD203B41FA5}">
                      <a16:colId xmlns:a16="http://schemas.microsoft.com/office/drawing/2014/main" val="20004"/>
                    </a:ext>
                  </a:extLst>
                </a:gridCol>
              </a:tblGrid>
              <a:tr h="396238">
                <a:tc>
                  <a:txBody>
                    <a:bodyPr/>
                    <a:lstStyle>
                      <a:lvl1pPr marL="0" algn="l" defTabSz="457200" rtl="0" eaLnBrk="1" latinLnBrk="0" hangingPunct="1">
                        <a:spcBef>
                          <a:spcPct val="20000"/>
                        </a:spcBef>
                        <a:buClr>
                          <a:srgbClr val="0BD0D9"/>
                        </a:buClr>
                        <a:buSzPct val="95000"/>
                        <a:buFont typeface="Wingdings 2" panose="05020102010507070707" pitchFamily="18" charset="2"/>
                        <a:defRPr sz="2200" kern="1200">
                          <a:solidFill>
                            <a:schemeClr val="tx1"/>
                          </a:solidFill>
                          <a:latin typeface="Constantia" panose="02030602050306030303" pitchFamily="18" charset="0"/>
                        </a:defRPr>
                      </a:lvl1pPr>
                      <a:lvl2pPr marL="742950" indent="-285750" algn="l" defTabSz="457200" rtl="0" eaLnBrk="1" latinLnBrk="0" hangingPunct="1">
                        <a:spcBef>
                          <a:spcPct val="20000"/>
                        </a:spcBef>
                        <a:buClr>
                          <a:schemeClr val="accent1"/>
                        </a:buClr>
                        <a:buSzPct val="85000"/>
                        <a:buFont typeface="Wingdings 2" panose="05020102010507070707" pitchFamily="18" charset="2"/>
                        <a:defRPr sz="2000" kern="1200">
                          <a:solidFill>
                            <a:schemeClr val="tx1"/>
                          </a:solidFill>
                          <a:latin typeface="Constantia" panose="02030602050306030303" pitchFamily="18" charset="0"/>
                        </a:defRPr>
                      </a:lvl2pPr>
                      <a:lvl3pPr marL="1143000" indent="-228600" algn="l" defTabSz="457200" rtl="0" eaLnBrk="1" latinLnBrk="0" hangingPunct="1">
                        <a:spcBef>
                          <a:spcPct val="20000"/>
                        </a:spcBef>
                        <a:buClr>
                          <a:schemeClr val="accent2"/>
                        </a:buClr>
                        <a:buSzPct val="70000"/>
                        <a:buFont typeface="Wingdings 2" panose="05020102010507070707" pitchFamily="18" charset="2"/>
                        <a:defRPr sz="1900" kern="1200">
                          <a:solidFill>
                            <a:schemeClr val="tx1"/>
                          </a:solidFill>
                          <a:latin typeface="Constantia" panose="02030602050306030303" pitchFamily="18" charset="0"/>
                        </a:defRPr>
                      </a:lvl3pPr>
                      <a:lvl4pPr marL="1600200" indent="-228600" algn="l" defTabSz="457200" rtl="0" eaLnBrk="1" latinLnBrk="0" hangingPunct="1">
                        <a:spcBef>
                          <a:spcPct val="20000"/>
                        </a:spcBef>
                        <a:buClr>
                          <a:srgbClr val="0BD0D9"/>
                        </a:buClr>
                        <a:buSzPct val="65000"/>
                        <a:buFont typeface="Wingdings 2" panose="05020102010507070707" pitchFamily="18" charset="2"/>
                        <a:defRPr sz="1800" kern="1200">
                          <a:solidFill>
                            <a:schemeClr val="tx1"/>
                          </a:solidFill>
                          <a:latin typeface="Constantia" panose="02030602050306030303" pitchFamily="18" charset="0"/>
                        </a:defRPr>
                      </a:lvl4pPr>
                      <a:lvl5pPr marL="2057400" indent="-228600" algn="l" defTabSz="457200" rtl="0" eaLnBrk="1" latinLnBrk="0" hangingPunct="1">
                        <a:spcBef>
                          <a:spcPct val="20000"/>
                        </a:spcBef>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5pPr>
                      <a:lvl6pPr marL="25146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6pPr>
                      <a:lvl7pPr marL="29718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7pPr>
                      <a:lvl8pPr marL="34290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8pPr>
                      <a:lvl9pPr marL="38862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000" b="1" i="0" u="none" strike="noStrike" cap="none" normalizeH="0" baseline="0">
                          <a:ln>
                            <a:noFill/>
                          </a:ln>
                          <a:solidFill>
                            <a:srgbClr val="FFFF00"/>
                          </a:solidFill>
                          <a:effectLst/>
                          <a:latin typeface="Times" panose="02020603050405020304" pitchFamily="18" charset="0"/>
                          <a:ea typeface="宋体" panose="02010600030101010101" pitchFamily="2" charset="-122"/>
                        </a:rPr>
                        <a:t>A</a:t>
                      </a:r>
                    </a:p>
                  </a:txBody>
                  <a:tcPr marL="96926" marR="96926" marT="45719" marB="45719" horzOverflow="overflow">
                    <a:lnL>
                      <a:noFill/>
                    </a:lnL>
                    <a:lnR w="127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9FB8CD"/>
                    </a:solidFill>
                  </a:tcPr>
                </a:tc>
                <a:tc>
                  <a:txBody>
                    <a:bodyPr/>
                    <a:lstStyle>
                      <a:lvl1pPr marL="0" algn="l" defTabSz="457200" rtl="0" eaLnBrk="1" latinLnBrk="0" hangingPunct="1">
                        <a:spcBef>
                          <a:spcPct val="20000"/>
                        </a:spcBef>
                        <a:buClr>
                          <a:srgbClr val="0BD0D9"/>
                        </a:buClr>
                        <a:buSzPct val="95000"/>
                        <a:buFont typeface="Wingdings 2" panose="05020102010507070707" pitchFamily="18" charset="2"/>
                        <a:defRPr sz="2200" kern="1200">
                          <a:solidFill>
                            <a:schemeClr val="tx1"/>
                          </a:solidFill>
                          <a:latin typeface="Constantia" panose="02030602050306030303" pitchFamily="18" charset="0"/>
                        </a:defRPr>
                      </a:lvl1pPr>
                      <a:lvl2pPr marL="742950" indent="-285750" algn="l" defTabSz="457200" rtl="0" eaLnBrk="1" latinLnBrk="0" hangingPunct="1">
                        <a:spcBef>
                          <a:spcPct val="20000"/>
                        </a:spcBef>
                        <a:buClr>
                          <a:schemeClr val="accent1"/>
                        </a:buClr>
                        <a:buSzPct val="85000"/>
                        <a:buFont typeface="Wingdings 2" panose="05020102010507070707" pitchFamily="18" charset="2"/>
                        <a:defRPr sz="2000" kern="1200">
                          <a:solidFill>
                            <a:schemeClr val="tx1"/>
                          </a:solidFill>
                          <a:latin typeface="Constantia" panose="02030602050306030303" pitchFamily="18" charset="0"/>
                        </a:defRPr>
                      </a:lvl2pPr>
                      <a:lvl3pPr marL="1143000" indent="-228600" algn="l" defTabSz="457200" rtl="0" eaLnBrk="1" latinLnBrk="0" hangingPunct="1">
                        <a:spcBef>
                          <a:spcPct val="20000"/>
                        </a:spcBef>
                        <a:buClr>
                          <a:schemeClr val="accent2"/>
                        </a:buClr>
                        <a:buSzPct val="70000"/>
                        <a:buFont typeface="Wingdings 2" panose="05020102010507070707" pitchFamily="18" charset="2"/>
                        <a:defRPr sz="1900" kern="1200">
                          <a:solidFill>
                            <a:schemeClr val="tx1"/>
                          </a:solidFill>
                          <a:latin typeface="Constantia" panose="02030602050306030303" pitchFamily="18" charset="0"/>
                        </a:defRPr>
                      </a:lvl3pPr>
                      <a:lvl4pPr marL="1600200" indent="-228600" algn="l" defTabSz="457200" rtl="0" eaLnBrk="1" latinLnBrk="0" hangingPunct="1">
                        <a:spcBef>
                          <a:spcPct val="20000"/>
                        </a:spcBef>
                        <a:buClr>
                          <a:srgbClr val="0BD0D9"/>
                        </a:buClr>
                        <a:buSzPct val="65000"/>
                        <a:buFont typeface="Wingdings 2" panose="05020102010507070707" pitchFamily="18" charset="2"/>
                        <a:defRPr sz="1800" kern="1200">
                          <a:solidFill>
                            <a:schemeClr val="tx1"/>
                          </a:solidFill>
                          <a:latin typeface="Constantia" panose="02030602050306030303" pitchFamily="18" charset="0"/>
                        </a:defRPr>
                      </a:lvl4pPr>
                      <a:lvl5pPr marL="2057400" indent="-228600" algn="l" defTabSz="457200" rtl="0" eaLnBrk="1" latinLnBrk="0" hangingPunct="1">
                        <a:spcBef>
                          <a:spcPct val="20000"/>
                        </a:spcBef>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5pPr>
                      <a:lvl6pPr marL="25146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6pPr>
                      <a:lvl7pPr marL="29718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7pPr>
                      <a:lvl8pPr marL="34290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8pPr>
                      <a:lvl9pPr marL="38862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000" b="1" i="0" u="none" strike="noStrike" cap="none" normalizeH="0" baseline="0" dirty="0">
                          <a:ln>
                            <a:noFill/>
                          </a:ln>
                          <a:solidFill>
                            <a:srgbClr val="FFFF00"/>
                          </a:solidFill>
                          <a:effectLst/>
                          <a:latin typeface="Times" panose="02020603050405020304" pitchFamily="18" charset="0"/>
                          <a:ea typeface="宋体" panose="02010600030101010101" pitchFamily="2" charset="-122"/>
                        </a:rPr>
                        <a:t>B</a:t>
                      </a:r>
                    </a:p>
                  </a:txBody>
                  <a:tcPr marL="96926" marR="96926" marT="45719" marB="45719"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9FB8CD"/>
                    </a:solidFill>
                  </a:tcPr>
                </a:tc>
                <a:tc>
                  <a:txBody>
                    <a:bodyPr/>
                    <a:lstStyle>
                      <a:lvl1pPr marL="0" algn="l" defTabSz="457200" rtl="0" eaLnBrk="1" latinLnBrk="0" hangingPunct="1">
                        <a:spcBef>
                          <a:spcPct val="20000"/>
                        </a:spcBef>
                        <a:buClr>
                          <a:srgbClr val="0BD0D9"/>
                        </a:buClr>
                        <a:buSzPct val="95000"/>
                        <a:buFont typeface="Wingdings 2" panose="05020102010507070707" pitchFamily="18" charset="2"/>
                        <a:defRPr sz="2200" kern="1200">
                          <a:solidFill>
                            <a:schemeClr val="tx1"/>
                          </a:solidFill>
                          <a:latin typeface="Constantia" panose="02030602050306030303" pitchFamily="18" charset="0"/>
                        </a:defRPr>
                      </a:lvl1pPr>
                      <a:lvl2pPr marL="742950" indent="-285750" algn="l" defTabSz="457200" rtl="0" eaLnBrk="1" latinLnBrk="0" hangingPunct="1">
                        <a:spcBef>
                          <a:spcPct val="20000"/>
                        </a:spcBef>
                        <a:buClr>
                          <a:schemeClr val="accent1"/>
                        </a:buClr>
                        <a:buSzPct val="85000"/>
                        <a:buFont typeface="Wingdings 2" panose="05020102010507070707" pitchFamily="18" charset="2"/>
                        <a:defRPr sz="2000" kern="1200">
                          <a:solidFill>
                            <a:schemeClr val="tx1"/>
                          </a:solidFill>
                          <a:latin typeface="Constantia" panose="02030602050306030303" pitchFamily="18" charset="0"/>
                        </a:defRPr>
                      </a:lvl2pPr>
                      <a:lvl3pPr marL="1143000" indent="-228600" algn="l" defTabSz="457200" rtl="0" eaLnBrk="1" latinLnBrk="0" hangingPunct="1">
                        <a:spcBef>
                          <a:spcPct val="20000"/>
                        </a:spcBef>
                        <a:buClr>
                          <a:schemeClr val="accent2"/>
                        </a:buClr>
                        <a:buSzPct val="70000"/>
                        <a:buFont typeface="Wingdings 2" panose="05020102010507070707" pitchFamily="18" charset="2"/>
                        <a:defRPr sz="1900" kern="1200">
                          <a:solidFill>
                            <a:schemeClr val="tx1"/>
                          </a:solidFill>
                          <a:latin typeface="Constantia" panose="02030602050306030303" pitchFamily="18" charset="0"/>
                        </a:defRPr>
                      </a:lvl3pPr>
                      <a:lvl4pPr marL="1600200" indent="-228600" algn="l" defTabSz="457200" rtl="0" eaLnBrk="1" latinLnBrk="0" hangingPunct="1">
                        <a:spcBef>
                          <a:spcPct val="20000"/>
                        </a:spcBef>
                        <a:buClr>
                          <a:srgbClr val="0BD0D9"/>
                        </a:buClr>
                        <a:buSzPct val="65000"/>
                        <a:buFont typeface="Wingdings 2" panose="05020102010507070707" pitchFamily="18" charset="2"/>
                        <a:defRPr sz="1800" kern="1200">
                          <a:solidFill>
                            <a:schemeClr val="tx1"/>
                          </a:solidFill>
                          <a:latin typeface="Constantia" panose="02030602050306030303" pitchFamily="18" charset="0"/>
                        </a:defRPr>
                      </a:lvl4pPr>
                      <a:lvl5pPr marL="2057400" indent="-228600" algn="l" defTabSz="457200" rtl="0" eaLnBrk="1" latinLnBrk="0" hangingPunct="1">
                        <a:spcBef>
                          <a:spcPct val="20000"/>
                        </a:spcBef>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5pPr>
                      <a:lvl6pPr marL="25146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6pPr>
                      <a:lvl7pPr marL="29718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7pPr>
                      <a:lvl8pPr marL="34290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8pPr>
                      <a:lvl9pPr marL="38862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000" b="1" i="0" u="none" strike="noStrike" cap="none" normalizeH="0" baseline="0">
                          <a:ln>
                            <a:noFill/>
                          </a:ln>
                          <a:solidFill>
                            <a:srgbClr val="FFFF00"/>
                          </a:solidFill>
                          <a:effectLst/>
                          <a:latin typeface="Times" panose="02020603050405020304" pitchFamily="18" charset="0"/>
                          <a:ea typeface="宋体" panose="02010600030101010101" pitchFamily="2" charset="-122"/>
                        </a:rPr>
                        <a:t>C</a:t>
                      </a:r>
                      <a:r>
                        <a:rPr kumimoji="0" lang="en-US" altLang="zh-CN" sz="2000" b="1" i="0" u="none" strike="noStrike" cap="none" normalizeH="0" baseline="-25000">
                          <a:ln>
                            <a:noFill/>
                          </a:ln>
                          <a:solidFill>
                            <a:srgbClr val="FFFF00"/>
                          </a:solidFill>
                          <a:effectLst/>
                          <a:latin typeface="Times" panose="02020603050405020304" pitchFamily="18" charset="0"/>
                          <a:ea typeface="宋体" panose="02010600030101010101" pitchFamily="2" charset="-122"/>
                        </a:rPr>
                        <a:t>in</a:t>
                      </a:r>
                    </a:p>
                  </a:txBody>
                  <a:tcPr marL="96926" marR="96926" marT="45719" marB="45719"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9FB8CD"/>
                    </a:solidFill>
                  </a:tcPr>
                </a:tc>
                <a:tc>
                  <a:txBody>
                    <a:bodyPr/>
                    <a:lstStyle>
                      <a:lvl1pPr marL="0" algn="l" defTabSz="457200" rtl="0" eaLnBrk="1" latinLnBrk="0" hangingPunct="1">
                        <a:spcBef>
                          <a:spcPct val="20000"/>
                        </a:spcBef>
                        <a:buClr>
                          <a:srgbClr val="0BD0D9"/>
                        </a:buClr>
                        <a:buSzPct val="95000"/>
                        <a:buFont typeface="Wingdings 2" panose="05020102010507070707" pitchFamily="18" charset="2"/>
                        <a:defRPr sz="2200" kern="1200">
                          <a:solidFill>
                            <a:schemeClr val="tx1"/>
                          </a:solidFill>
                          <a:latin typeface="Constantia" panose="02030602050306030303" pitchFamily="18" charset="0"/>
                        </a:defRPr>
                      </a:lvl1pPr>
                      <a:lvl2pPr marL="742950" indent="-285750" algn="l" defTabSz="457200" rtl="0" eaLnBrk="1" latinLnBrk="0" hangingPunct="1">
                        <a:spcBef>
                          <a:spcPct val="20000"/>
                        </a:spcBef>
                        <a:buClr>
                          <a:schemeClr val="accent1"/>
                        </a:buClr>
                        <a:buSzPct val="85000"/>
                        <a:buFont typeface="Wingdings 2" panose="05020102010507070707" pitchFamily="18" charset="2"/>
                        <a:defRPr sz="2000" kern="1200">
                          <a:solidFill>
                            <a:schemeClr val="tx1"/>
                          </a:solidFill>
                          <a:latin typeface="Constantia" panose="02030602050306030303" pitchFamily="18" charset="0"/>
                        </a:defRPr>
                      </a:lvl2pPr>
                      <a:lvl3pPr marL="1143000" indent="-228600" algn="l" defTabSz="457200" rtl="0" eaLnBrk="1" latinLnBrk="0" hangingPunct="1">
                        <a:spcBef>
                          <a:spcPct val="20000"/>
                        </a:spcBef>
                        <a:buClr>
                          <a:schemeClr val="accent2"/>
                        </a:buClr>
                        <a:buSzPct val="70000"/>
                        <a:buFont typeface="Wingdings 2" panose="05020102010507070707" pitchFamily="18" charset="2"/>
                        <a:defRPr sz="1900" kern="1200">
                          <a:solidFill>
                            <a:schemeClr val="tx1"/>
                          </a:solidFill>
                          <a:latin typeface="Constantia" panose="02030602050306030303" pitchFamily="18" charset="0"/>
                        </a:defRPr>
                      </a:lvl3pPr>
                      <a:lvl4pPr marL="1600200" indent="-228600" algn="l" defTabSz="457200" rtl="0" eaLnBrk="1" latinLnBrk="0" hangingPunct="1">
                        <a:spcBef>
                          <a:spcPct val="20000"/>
                        </a:spcBef>
                        <a:buClr>
                          <a:srgbClr val="0BD0D9"/>
                        </a:buClr>
                        <a:buSzPct val="65000"/>
                        <a:buFont typeface="Wingdings 2" panose="05020102010507070707" pitchFamily="18" charset="2"/>
                        <a:defRPr sz="1800" kern="1200">
                          <a:solidFill>
                            <a:schemeClr val="tx1"/>
                          </a:solidFill>
                          <a:latin typeface="Constantia" panose="02030602050306030303" pitchFamily="18" charset="0"/>
                        </a:defRPr>
                      </a:lvl4pPr>
                      <a:lvl5pPr marL="2057400" indent="-228600" algn="l" defTabSz="457200" rtl="0" eaLnBrk="1" latinLnBrk="0" hangingPunct="1">
                        <a:spcBef>
                          <a:spcPct val="20000"/>
                        </a:spcBef>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5pPr>
                      <a:lvl6pPr marL="25146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6pPr>
                      <a:lvl7pPr marL="29718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7pPr>
                      <a:lvl8pPr marL="34290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8pPr>
                      <a:lvl9pPr marL="38862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000" b="1" i="0" u="none" strike="noStrike" cap="none" normalizeH="0" baseline="0">
                          <a:ln>
                            <a:noFill/>
                          </a:ln>
                          <a:solidFill>
                            <a:srgbClr val="FFFF00"/>
                          </a:solidFill>
                          <a:effectLst/>
                          <a:latin typeface="Times" panose="02020603050405020304" pitchFamily="18" charset="0"/>
                          <a:ea typeface="宋体" panose="02010600030101010101" pitchFamily="2" charset="-122"/>
                        </a:rPr>
                        <a:t>C</a:t>
                      </a:r>
                      <a:r>
                        <a:rPr kumimoji="0" lang="en-US" altLang="zh-CN" sz="2000" b="1" i="0" u="none" strike="noStrike" cap="none" normalizeH="0" baseline="-25000">
                          <a:ln>
                            <a:noFill/>
                          </a:ln>
                          <a:solidFill>
                            <a:srgbClr val="FFFF00"/>
                          </a:solidFill>
                          <a:effectLst/>
                          <a:latin typeface="Times" panose="02020603050405020304" pitchFamily="18" charset="0"/>
                          <a:ea typeface="宋体" panose="02010600030101010101" pitchFamily="2" charset="-122"/>
                        </a:rPr>
                        <a:t>out</a:t>
                      </a:r>
                    </a:p>
                  </a:txBody>
                  <a:tcPr marL="96926" marR="96926" marT="45719" marB="45719"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9FB8CD"/>
                    </a:solidFill>
                  </a:tcPr>
                </a:tc>
                <a:tc>
                  <a:txBody>
                    <a:bodyPr/>
                    <a:lstStyle>
                      <a:lvl1pPr marL="0" algn="l" defTabSz="457200" rtl="0" eaLnBrk="1" latinLnBrk="0" hangingPunct="1">
                        <a:spcBef>
                          <a:spcPct val="20000"/>
                        </a:spcBef>
                        <a:buClr>
                          <a:srgbClr val="0BD0D9"/>
                        </a:buClr>
                        <a:buSzPct val="95000"/>
                        <a:buFont typeface="Wingdings 2" panose="05020102010507070707" pitchFamily="18" charset="2"/>
                        <a:defRPr sz="2200" kern="1200">
                          <a:solidFill>
                            <a:schemeClr val="tx1"/>
                          </a:solidFill>
                          <a:latin typeface="Constantia" panose="02030602050306030303" pitchFamily="18" charset="0"/>
                        </a:defRPr>
                      </a:lvl1pPr>
                      <a:lvl2pPr marL="742950" indent="-285750" algn="l" defTabSz="457200" rtl="0" eaLnBrk="1" latinLnBrk="0" hangingPunct="1">
                        <a:spcBef>
                          <a:spcPct val="20000"/>
                        </a:spcBef>
                        <a:buClr>
                          <a:schemeClr val="accent1"/>
                        </a:buClr>
                        <a:buSzPct val="85000"/>
                        <a:buFont typeface="Wingdings 2" panose="05020102010507070707" pitchFamily="18" charset="2"/>
                        <a:defRPr sz="2000" kern="1200">
                          <a:solidFill>
                            <a:schemeClr val="tx1"/>
                          </a:solidFill>
                          <a:latin typeface="Constantia" panose="02030602050306030303" pitchFamily="18" charset="0"/>
                        </a:defRPr>
                      </a:lvl2pPr>
                      <a:lvl3pPr marL="1143000" indent="-228600" algn="l" defTabSz="457200" rtl="0" eaLnBrk="1" latinLnBrk="0" hangingPunct="1">
                        <a:spcBef>
                          <a:spcPct val="20000"/>
                        </a:spcBef>
                        <a:buClr>
                          <a:schemeClr val="accent2"/>
                        </a:buClr>
                        <a:buSzPct val="70000"/>
                        <a:buFont typeface="Wingdings 2" panose="05020102010507070707" pitchFamily="18" charset="2"/>
                        <a:defRPr sz="1900" kern="1200">
                          <a:solidFill>
                            <a:schemeClr val="tx1"/>
                          </a:solidFill>
                          <a:latin typeface="Constantia" panose="02030602050306030303" pitchFamily="18" charset="0"/>
                        </a:defRPr>
                      </a:lvl3pPr>
                      <a:lvl4pPr marL="1600200" indent="-228600" algn="l" defTabSz="457200" rtl="0" eaLnBrk="1" latinLnBrk="0" hangingPunct="1">
                        <a:spcBef>
                          <a:spcPct val="20000"/>
                        </a:spcBef>
                        <a:buClr>
                          <a:srgbClr val="0BD0D9"/>
                        </a:buClr>
                        <a:buSzPct val="65000"/>
                        <a:buFont typeface="Wingdings 2" panose="05020102010507070707" pitchFamily="18" charset="2"/>
                        <a:defRPr sz="1800" kern="1200">
                          <a:solidFill>
                            <a:schemeClr val="tx1"/>
                          </a:solidFill>
                          <a:latin typeface="Constantia" panose="02030602050306030303" pitchFamily="18" charset="0"/>
                        </a:defRPr>
                      </a:lvl4pPr>
                      <a:lvl5pPr marL="2057400" indent="-228600" algn="l" defTabSz="457200" rtl="0" eaLnBrk="1" latinLnBrk="0" hangingPunct="1">
                        <a:spcBef>
                          <a:spcPct val="20000"/>
                        </a:spcBef>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5pPr>
                      <a:lvl6pPr marL="25146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6pPr>
                      <a:lvl7pPr marL="29718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7pPr>
                      <a:lvl8pPr marL="34290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8pPr>
                      <a:lvl9pPr marL="38862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l-GR" altLang="zh-CN" sz="2000" b="1" i="0" u="none" strike="noStrike" cap="none" normalizeH="0" baseline="0">
                          <a:ln>
                            <a:noFill/>
                          </a:ln>
                          <a:solidFill>
                            <a:srgbClr val="FFFF00"/>
                          </a:solidFill>
                          <a:effectLst/>
                          <a:latin typeface="Times" panose="02020603050405020304" pitchFamily="18" charset="0"/>
                          <a:ea typeface="宋体" panose="02010600030101010101" pitchFamily="2" charset="-122"/>
                        </a:rPr>
                        <a:t>Σ</a:t>
                      </a:r>
                    </a:p>
                  </a:txBody>
                  <a:tcPr marL="96926" marR="96926" marT="45719" marB="45719" horzOverflow="overflow">
                    <a:lnL w="12700" cap="flat" cmpd="sng" algn="ctr">
                      <a:solidFill>
                        <a:sysClr val="windowText" lastClr="000000"/>
                      </a:solidFill>
                      <a:prstDash val="solid"/>
                      <a:round/>
                      <a:headEnd type="none" w="med" len="med"/>
                      <a:tailEnd type="none" w="med" len="med"/>
                    </a:lnL>
                    <a:lnR>
                      <a:noFill/>
                    </a:lnR>
                    <a:lnT w="381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9FB8CD"/>
                    </a:solidFill>
                  </a:tcPr>
                </a:tc>
                <a:extLst>
                  <a:ext uri="{0D108BD9-81ED-4DB2-BD59-A6C34878D82A}">
                    <a16:rowId xmlns:a16="http://schemas.microsoft.com/office/drawing/2014/main" val="10000"/>
                  </a:ext>
                </a:extLst>
              </a:tr>
              <a:tr h="419176">
                <a:tc>
                  <a:txBody>
                    <a:bodyPr/>
                    <a:lstStyle>
                      <a:lvl1pPr marL="0" algn="l" defTabSz="457200" rtl="0" eaLnBrk="1" latinLnBrk="0" hangingPunct="1">
                        <a:spcBef>
                          <a:spcPct val="20000"/>
                        </a:spcBef>
                        <a:buClr>
                          <a:srgbClr val="0BD0D9"/>
                        </a:buClr>
                        <a:buSzPct val="95000"/>
                        <a:buFont typeface="Wingdings 2" panose="05020102010507070707" pitchFamily="18" charset="2"/>
                        <a:defRPr sz="2200" kern="1200">
                          <a:solidFill>
                            <a:schemeClr val="tx1"/>
                          </a:solidFill>
                          <a:latin typeface="Constantia" panose="02030602050306030303" pitchFamily="18" charset="0"/>
                        </a:defRPr>
                      </a:lvl1pPr>
                      <a:lvl2pPr marL="742950" indent="-285750" algn="l" defTabSz="457200" rtl="0" eaLnBrk="1" latinLnBrk="0" hangingPunct="1">
                        <a:spcBef>
                          <a:spcPct val="20000"/>
                        </a:spcBef>
                        <a:buClr>
                          <a:schemeClr val="accent1"/>
                        </a:buClr>
                        <a:buSzPct val="85000"/>
                        <a:buFont typeface="Wingdings 2" panose="05020102010507070707" pitchFamily="18" charset="2"/>
                        <a:defRPr sz="2000" kern="1200">
                          <a:solidFill>
                            <a:schemeClr val="tx1"/>
                          </a:solidFill>
                          <a:latin typeface="Constantia" panose="02030602050306030303" pitchFamily="18" charset="0"/>
                        </a:defRPr>
                      </a:lvl2pPr>
                      <a:lvl3pPr marL="1143000" indent="-228600" algn="l" defTabSz="457200" rtl="0" eaLnBrk="1" latinLnBrk="0" hangingPunct="1">
                        <a:spcBef>
                          <a:spcPct val="20000"/>
                        </a:spcBef>
                        <a:buClr>
                          <a:schemeClr val="accent2"/>
                        </a:buClr>
                        <a:buSzPct val="70000"/>
                        <a:buFont typeface="Wingdings 2" panose="05020102010507070707" pitchFamily="18" charset="2"/>
                        <a:defRPr sz="1900" kern="1200">
                          <a:solidFill>
                            <a:schemeClr val="tx1"/>
                          </a:solidFill>
                          <a:latin typeface="Constantia" panose="02030602050306030303" pitchFamily="18" charset="0"/>
                        </a:defRPr>
                      </a:lvl3pPr>
                      <a:lvl4pPr marL="1600200" indent="-228600" algn="l" defTabSz="457200" rtl="0" eaLnBrk="1" latinLnBrk="0" hangingPunct="1">
                        <a:spcBef>
                          <a:spcPct val="20000"/>
                        </a:spcBef>
                        <a:buClr>
                          <a:srgbClr val="0BD0D9"/>
                        </a:buClr>
                        <a:buSzPct val="65000"/>
                        <a:buFont typeface="Wingdings 2" panose="05020102010507070707" pitchFamily="18" charset="2"/>
                        <a:defRPr sz="1800" kern="1200">
                          <a:solidFill>
                            <a:schemeClr val="tx1"/>
                          </a:solidFill>
                          <a:latin typeface="Constantia" panose="02030602050306030303" pitchFamily="18" charset="0"/>
                        </a:defRPr>
                      </a:lvl4pPr>
                      <a:lvl5pPr marL="2057400" indent="-228600" algn="l" defTabSz="457200" rtl="0" eaLnBrk="1" latinLnBrk="0" hangingPunct="1">
                        <a:spcBef>
                          <a:spcPct val="20000"/>
                        </a:spcBef>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5pPr>
                      <a:lvl6pPr marL="25146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6pPr>
                      <a:lvl7pPr marL="29718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7pPr>
                      <a:lvl8pPr marL="34290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8pPr>
                      <a:lvl9pPr marL="38862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000" b="1" i="0" u="none" strike="noStrike" cap="none" normalizeH="0" baseline="0">
                          <a:ln>
                            <a:noFill/>
                          </a:ln>
                          <a:solidFill>
                            <a:schemeClr val="tx1"/>
                          </a:solidFill>
                          <a:effectLst/>
                          <a:latin typeface="Times" panose="02020603050405020304" pitchFamily="18" charset="0"/>
                          <a:ea typeface="宋体" panose="02010600030101010101" pitchFamily="2" charset="-122"/>
                        </a:rPr>
                        <a:t>0</a:t>
                      </a:r>
                    </a:p>
                  </a:txBody>
                  <a:tcPr marL="96926" marR="96926" marT="45719" marB="45719" horzOverflow="overflow">
                    <a:lnL>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spcBef>
                          <a:spcPct val="20000"/>
                        </a:spcBef>
                        <a:buClr>
                          <a:srgbClr val="0BD0D9"/>
                        </a:buClr>
                        <a:buSzPct val="95000"/>
                        <a:buFont typeface="Wingdings 2" panose="05020102010507070707" pitchFamily="18" charset="2"/>
                        <a:defRPr sz="2200" kern="1200">
                          <a:solidFill>
                            <a:schemeClr val="tx1"/>
                          </a:solidFill>
                          <a:latin typeface="Constantia" panose="02030602050306030303" pitchFamily="18" charset="0"/>
                        </a:defRPr>
                      </a:lvl1pPr>
                      <a:lvl2pPr marL="742950" indent="-285750" algn="l" defTabSz="457200" rtl="0" eaLnBrk="1" latinLnBrk="0" hangingPunct="1">
                        <a:spcBef>
                          <a:spcPct val="20000"/>
                        </a:spcBef>
                        <a:buClr>
                          <a:schemeClr val="accent1"/>
                        </a:buClr>
                        <a:buSzPct val="85000"/>
                        <a:buFont typeface="Wingdings 2" panose="05020102010507070707" pitchFamily="18" charset="2"/>
                        <a:defRPr sz="2000" kern="1200">
                          <a:solidFill>
                            <a:schemeClr val="tx1"/>
                          </a:solidFill>
                          <a:latin typeface="Constantia" panose="02030602050306030303" pitchFamily="18" charset="0"/>
                        </a:defRPr>
                      </a:lvl2pPr>
                      <a:lvl3pPr marL="1143000" indent="-228600" algn="l" defTabSz="457200" rtl="0" eaLnBrk="1" latinLnBrk="0" hangingPunct="1">
                        <a:spcBef>
                          <a:spcPct val="20000"/>
                        </a:spcBef>
                        <a:buClr>
                          <a:schemeClr val="accent2"/>
                        </a:buClr>
                        <a:buSzPct val="70000"/>
                        <a:buFont typeface="Wingdings 2" panose="05020102010507070707" pitchFamily="18" charset="2"/>
                        <a:defRPr sz="1900" kern="1200">
                          <a:solidFill>
                            <a:schemeClr val="tx1"/>
                          </a:solidFill>
                          <a:latin typeface="Constantia" panose="02030602050306030303" pitchFamily="18" charset="0"/>
                        </a:defRPr>
                      </a:lvl3pPr>
                      <a:lvl4pPr marL="1600200" indent="-228600" algn="l" defTabSz="457200" rtl="0" eaLnBrk="1" latinLnBrk="0" hangingPunct="1">
                        <a:spcBef>
                          <a:spcPct val="20000"/>
                        </a:spcBef>
                        <a:buClr>
                          <a:srgbClr val="0BD0D9"/>
                        </a:buClr>
                        <a:buSzPct val="65000"/>
                        <a:buFont typeface="Wingdings 2" panose="05020102010507070707" pitchFamily="18" charset="2"/>
                        <a:defRPr sz="1800" kern="1200">
                          <a:solidFill>
                            <a:schemeClr val="tx1"/>
                          </a:solidFill>
                          <a:latin typeface="Constantia" panose="02030602050306030303" pitchFamily="18" charset="0"/>
                        </a:defRPr>
                      </a:lvl4pPr>
                      <a:lvl5pPr marL="2057400" indent="-228600" algn="l" defTabSz="457200" rtl="0" eaLnBrk="1" latinLnBrk="0" hangingPunct="1">
                        <a:spcBef>
                          <a:spcPct val="20000"/>
                        </a:spcBef>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5pPr>
                      <a:lvl6pPr marL="25146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6pPr>
                      <a:lvl7pPr marL="29718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7pPr>
                      <a:lvl8pPr marL="34290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8pPr>
                      <a:lvl9pPr marL="38862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000" b="1" i="0" u="none" strike="noStrike" cap="none" normalizeH="0" baseline="0" dirty="0">
                          <a:ln>
                            <a:noFill/>
                          </a:ln>
                          <a:solidFill>
                            <a:schemeClr val="tx1"/>
                          </a:solidFill>
                          <a:effectLst/>
                          <a:latin typeface="Times" panose="02020603050405020304" pitchFamily="18" charset="0"/>
                          <a:ea typeface="宋体" panose="02010600030101010101" pitchFamily="2" charset="-122"/>
                        </a:rPr>
                        <a:t>0</a:t>
                      </a:r>
                    </a:p>
                  </a:txBody>
                  <a:tcPr marL="96926" marR="96926" marT="45719" marB="45719"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spcBef>
                          <a:spcPct val="20000"/>
                        </a:spcBef>
                        <a:buClr>
                          <a:srgbClr val="0BD0D9"/>
                        </a:buClr>
                        <a:buSzPct val="95000"/>
                        <a:buFont typeface="Wingdings 2" panose="05020102010507070707" pitchFamily="18" charset="2"/>
                        <a:defRPr sz="2200" kern="1200">
                          <a:solidFill>
                            <a:schemeClr val="tx1"/>
                          </a:solidFill>
                          <a:latin typeface="Constantia" panose="02030602050306030303" pitchFamily="18" charset="0"/>
                        </a:defRPr>
                      </a:lvl1pPr>
                      <a:lvl2pPr marL="742950" indent="-285750" algn="l" defTabSz="457200" rtl="0" eaLnBrk="1" latinLnBrk="0" hangingPunct="1">
                        <a:spcBef>
                          <a:spcPct val="20000"/>
                        </a:spcBef>
                        <a:buClr>
                          <a:schemeClr val="accent1"/>
                        </a:buClr>
                        <a:buSzPct val="85000"/>
                        <a:buFont typeface="Wingdings 2" panose="05020102010507070707" pitchFamily="18" charset="2"/>
                        <a:defRPr sz="2000" kern="1200">
                          <a:solidFill>
                            <a:schemeClr val="tx1"/>
                          </a:solidFill>
                          <a:latin typeface="Constantia" panose="02030602050306030303" pitchFamily="18" charset="0"/>
                        </a:defRPr>
                      </a:lvl2pPr>
                      <a:lvl3pPr marL="1143000" indent="-228600" algn="l" defTabSz="457200" rtl="0" eaLnBrk="1" latinLnBrk="0" hangingPunct="1">
                        <a:spcBef>
                          <a:spcPct val="20000"/>
                        </a:spcBef>
                        <a:buClr>
                          <a:schemeClr val="accent2"/>
                        </a:buClr>
                        <a:buSzPct val="70000"/>
                        <a:buFont typeface="Wingdings 2" panose="05020102010507070707" pitchFamily="18" charset="2"/>
                        <a:defRPr sz="1900" kern="1200">
                          <a:solidFill>
                            <a:schemeClr val="tx1"/>
                          </a:solidFill>
                          <a:latin typeface="Constantia" panose="02030602050306030303" pitchFamily="18" charset="0"/>
                        </a:defRPr>
                      </a:lvl3pPr>
                      <a:lvl4pPr marL="1600200" indent="-228600" algn="l" defTabSz="457200" rtl="0" eaLnBrk="1" latinLnBrk="0" hangingPunct="1">
                        <a:spcBef>
                          <a:spcPct val="20000"/>
                        </a:spcBef>
                        <a:buClr>
                          <a:srgbClr val="0BD0D9"/>
                        </a:buClr>
                        <a:buSzPct val="65000"/>
                        <a:buFont typeface="Wingdings 2" panose="05020102010507070707" pitchFamily="18" charset="2"/>
                        <a:defRPr sz="1800" kern="1200">
                          <a:solidFill>
                            <a:schemeClr val="tx1"/>
                          </a:solidFill>
                          <a:latin typeface="Constantia" panose="02030602050306030303" pitchFamily="18" charset="0"/>
                        </a:defRPr>
                      </a:lvl4pPr>
                      <a:lvl5pPr marL="2057400" indent="-228600" algn="l" defTabSz="457200" rtl="0" eaLnBrk="1" latinLnBrk="0" hangingPunct="1">
                        <a:spcBef>
                          <a:spcPct val="20000"/>
                        </a:spcBef>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5pPr>
                      <a:lvl6pPr marL="25146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6pPr>
                      <a:lvl7pPr marL="29718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7pPr>
                      <a:lvl8pPr marL="34290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8pPr>
                      <a:lvl9pPr marL="38862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000" b="1" i="0" u="none" strike="noStrike" cap="none" normalizeH="0" baseline="0">
                          <a:ln>
                            <a:noFill/>
                          </a:ln>
                          <a:solidFill>
                            <a:schemeClr val="tx1"/>
                          </a:solidFill>
                          <a:effectLst/>
                          <a:latin typeface="Times" panose="02020603050405020304" pitchFamily="18" charset="0"/>
                          <a:ea typeface="宋体" panose="02010600030101010101" pitchFamily="2" charset="-122"/>
                        </a:rPr>
                        <a:t>0</a:t>
                      </a:r>
                    </a:p>
                  </a:txBody>
                  <a:tcPr marL="96926" marR="96926" marT="45719" marB="45719"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spcBef>
                          <a:spcPct val="20000"/>
                        </a:spcBef>
                        <a:buClr>
                          <a:srgbClr val="0BD0D9"/>
                        </a:buClr>
                        <a:buSzPct val="95000"/>
                        <a:buFont typeface="Wingdings 2" panose="05020102010507070707" pitchFamily="18" charset="2"/>
                        <a:defRPr sz="2200" kern="1200">
                          <a:solidFill>
                            <a:schemeClr val="tx1"/>
                          </a:solidFill>
                          <a:latin typeface="Constantia" panose="02030602050306030303" pitchFamily="18" charset="0"/>
                        </a:defRPr>
                      </a:lvl1pPr>
                      <a:lvl2pPr marL="742950" indent="-285750" algn="l" defTabSz="457200" rtl="0" eaLnBrk="1" latinLnBrk="0" hangingPunct="1">
                        <a:spcBef>
                          <a:spcPct val="20000"/>
                        </a:spcBef>
                        <a:buClr>
                          <a:schemeClr val="accent1"/>
                        </a:buClr>
                        <a:buSzPct val="85000"/>
                        <a:buFont typeface="Wingdings 2" panose="05020102010507070707" pitchFamily="18" charset="2"/>
                        <a:defRPr sz="2000" kern="1200">
                          <a:solidFill>
                            <a:schemeClr val="tx1"/>
                          </a:solidFill>
                          <a:latin typeface="Constantia" panose="02030602050306030303" pitchFamily="18" charset="0"/>
                        </a:defRPr>
                      </a:lvl2pPr>
                      <a:lvl3pPr marL="1143000" indent="-228600" algn="l" defTabSz="457200" rtl="0" eaLnBrk="1" latinLnBrk="0" hangingPunct="1">
                        <a:spcBef>
                          <a:spcPct val="20000"/>
                        </a:spcBef>
                        <a:buClr>
                          <a:schemeClr val="accent2"/>
                        </a:buClr>
                        <a:buSzPct val="70000"/>
                        <a:buFont typeface="Wingdings 2" panose="05020102010507070707" pitchFamily="18" charset="2"/>
                        <a:defRPr sz="1900" kern="1200">
                          <a:solidFill>
                            <a:schemeClr val="tx1"/>
                          </a:solidFill>
                          <a:latin typeface="Constantia" panose="02030602050306030303" pitchFamily="18" charset="0"/>
                        </a:defRPr>
                      </a:lvl3pPr>
                      <a:lvl4pPr marL="1600200" indent="-228600" algn="l" defTabSz="457200" rtl="0" eaLnBrk="1" latinLnBrk="0" hangingPunct="1">
                        <a:spcBef>
                          <a:spcPct val="20000"/>
                        </a:spcBef>
                        <a:buClr>
                          <a:srgbClr val="0BD0D9"/>
                        </a:buClr>
                        <a:buSzPct val="65000"/>
                        <a:buFont typeface="Wingdings 2" panose="05020102010507070707" pitchFamily="18" charset="2"/>
                        <a:defRPr sz="1800" kern="1200">
                          <a:solidFill>
                            <a:schemeClr val="tx1"/>
                          </a:solidFill>
                          <a:latin typeface="Constantia" panose="02030602050306030303" pitchFamily="18" charset="0"/>
                        </a:defRPr>
                      </a:lvl4pPr>
                      <a:lvl5pPr marL="2057400" indent="-228600" algn="l" defTabSz="457200" rtl="0" eaLnBrk="1" latinLnBrk="0" hangingPunct="1">
                        <a:spcBef>
                          <a:spcPct val="20000"/>
                        </a:spcBef>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5pPr>
                      <a:lvl6pPr marL="25146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6pPr>
                      <a:lvl7pPr marL="29718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7pPr>
                      <a:lvl8pPr marL="34290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8pPr>
                      <a:lvl9pPr marL="38862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000" b="1" i="0" u="none" strike="noStrike" cap="none" normalizeH="0" baseline="0" dirty="0">
                          <a:ln>
                            <a:noFill/>
                          </a:ln>
                          <a:solidFill>
                            <a:schemeClr val="tx1"/>
                          </a:solidFill>
                          <a:effectLst/>
                          <a:latin typeface="Times" panose="02020603050405020304" pitchFamily="18" charset="0"/>
                          <a:ea typeface="宋体" panose="02010600030101010101" pitchFamily="2" charset="-122"/>
                        </a:rPr>
                        <a:t>0</a:t>
                      </a:r>
                    </a:p>
                  </a:txBody>
                  <a:tcPr marL="96926" marR="96926" marT="45719" marB="45719"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spcBef>
                          <a:spcPct val="20000"/>
                        </a:spcBef>
                        <a:buClr>
                          <a:srgbClr val="0BD0D9"/>
                        </a:buClr>
                        <a:buSzPct val="95000"/>
                        <a:buFont typeface="Wingdings 2" panose="05020102010507070707" pitchFamily="18" charset="2"/>
                        <a:defRPr sz="2200" kern="1200">
                          <a:solidFill>
                            <a:schemeClr val="tx1"/>
                          </a:solidFill>
                          <a:latin typeface="Constantia" panose="02030602050306030303" pitchFamily="18" charset="0"/>
                        </a:defRPr>
                      </a:lvl1pPr>
                      <a:lvl2pPr marL="742950" indent="-285750" algn="l" defTabSz="457200" rtl="0" eaLnBrk="1" latinLnBrk="0" hangingPunct="1">
                        <a:spcBef>
                          <a:spcPct val="20000"/>
                        </a:spcBef>
                        <a:buClr>
                          <a:schemeClr val="accent1"/>
                        </a:buClr>
                        <a:buSzPct val="85000"/>
                        <a:buFont typeface="Wingdings 2" panose="05020102010507070707" pitchFamily="18" charset="2"/>
                        <a:defRPr sz="2000" kern="1200">
                          <a:solidFill>
                            <a:schemeClr val="tx1"/>
                          </a:solidFill>
                          <a:latin typeface="Constantia" panose="02030602050306030303" pitchFamily="18" charset="0"/>
                        </a:defRPr>
                      </a:lvl2pPr>
                      <a:lvl3pPr marL="1143000" indent="-228600" algn="l" defTabSz="457200" rtl="0" eaLnBrk="1" latinLnBrk="0" hangingPunct="1">
                        <a:spcBef>
                          <a:spcPct val="20000"/>
                        </a:spcBef>
                        <a:buClr>
                          <a:schemeClr val="accent2"/>
                        </a:buClr>
                        <a:buSzPct val="70000"/>
                        <a:buFont typeface="Wingdings 2" panose="05020102010507070707" pitchFamily="18" charset="2"/>
                        <a:defRPr sz="1900" kern="1200">
                          <a:solidFill>
                            <a:schemeClr val="tx1"/>
                          </a:solidFill>
                          <a:latin typeface="Constantia" panose="02030602050306030303" pitchFamily="18" charset="0"/>
                        </a:defRPr>
                      </a:lvl3pPr>
                      <a:lvl4pPr marL="1600200" indent="-228600" algn="l" defTabSz="457200" rtl="0" eaLnBrk="1" latinLnBrk="0" hangingPunct="1">
                        <a:spcBef>
                          <a:spcPct val="20000"/>
                        </a:spcBef>
                        <a:buClr>
                          <a:srgbClr val="0BD0D9"/>
                        </a:buClr>
                        <a:buSzPct val="65000"/>
                        <a:buFont typeface="Wingdings 2" panose="05020102010507070707" pitchFamily="18" charset="2"/>
                        <a:defRPr sz="1800" kern="1200">
                          <a:solidFill>
                            <a:schemeClr val="tx1"/>
                          </a:solidFill>
                          <a:latin typeface="Constantia" panose="02030602050306030303" pitchFamily="18" charset="0"/>
                        </a:defRPr>
                      </a:lvl4pPr>
                      <a:lvl5pPr marL="2057400" indent="-228600" algn="l" defTabSz="457200" rtl="0" eaLnBrk="1" latinLnBrk="0" hangingPunct="1">
                        <a:spcBef>
                          <a:spcPct val="20000"/>
                        </a:spcBef>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5pPr>
                      <a:lvl6pPr marL="25146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6pPr>
                      <a:lvl7pPr marL="29718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7pPr>
                      <a:lvl8pPr marL="34290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8pPr>
                      <a:lvl9pPr marL="38862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000" b="1" i="0" u="none" strike="noStrike" cap="none" normalizeH="0" baseline="0">
                          <a:ln>
                            <a:noFill/>
                          </a:ln>
                          <a:solidFill>
                            <a:schemeClr val="tx1"/>
                          </a:solidFill>
                          <a:effectLst/>
                          <a:latin typeface="Times" panose="02020603050405020304" pitchFamily="18" charset="0"/>
                          <a:ea typeface="宋体" panose="02010600030101010101" pitchFamily="2" charset="-122"/>
                        </a:rPr>
                        <a:t>0</a:t>
                      </a:r>
                    </a:p>
                  </a:txBody>
                  <a:tcPr marL="96926" marR="96926" marT="45719" marB="45719" horzOverflow="overflow">
                    <a:lnL w="12700" cap="flat" cmpd="sng" algn="ctr">
                      <a:solidFill>
                        <a:sysClr val="windowText" lastClr="000000"/>
                      </a:solidFill>
                      <a:prstDash val="solid"/>
                      <a:round/>
                      <a:headEnd type="none" w="med" len="med"/>
                      <a:tailEnd type="none" w="med" len="me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4854">
                <a:tc>
                  <a:txBody>
                    <a:bodyPr/>
                    <a:lstStyle>
                      <a:lvl1pPr marL="0" algn="l" defTabSz="457200" rtl="0" eaLnBrk="1" latinLnBrk="0" hangingPunct="1">
                        <a:spcBef>
                          <a:spcPct val="20000"/>
                        </a:spcBef>
                        <a:buClr>
                          <a:srgbClr val="0BD0D9"/>
                        </a:buClr>
                        <a:buSzPct val="95000"/>
                        <a:buFont typeface="Wingdings 2" panose="05020102010507070707" pitchFamily="18" charset="2"/>
                        <a:defRPr sz="2200" kern="1200">
                          <a:solidFill>
                            <a:schemeClr val="tx1"/>
                          </a:solidFill>
                          <a:latin typeface="Constantia" panose="02030602050306030303" pitchFamily="18" charset="0"/>
                        </a:defRPr>
                      </a:lvl1pPr>
                      <a:lvl2pPr marL="742950" indent="-285750" algn="l" defTabSz="457200" rtl="0" eaLnBrk="1" latinLnBrk="0" hangingPunct="1">
                        <a:spcBef>
                          <a:spcPct val="20000"/>
                        </a:spcBef>
                        <a:buClr>
                          <a:schemeClr val="accent1"/>
                        </a:buClr>
                        <a:buSzPct val="85000"/>
                        <a:buFont typeface="Wingdings 2" panose="05020102010507070707" pitchFamily="18" charset="2"/>
                        <a:defRPr sz="2000" kern="1200">
                          <a:solidFill>
                            <a:schemeClr val="tx1"/>
                          </a:solidFill>
                          <a:latin typeface="Constantia" panose="02030602050306030303" pitchFamily="18" charset="0"/>
                        </a:defRPr>
                      </a:lvl2pPr>
                      <a:lvl3pPr marL="1143000" indent="-228600" algn="l" defTabSz="457200" rtl="0" eaLnBrk="1" latinLnBrk="0" hangingPunct="1">
                        <a:spcBef>
                          <a:spcPct val="20000"/>
                        </a:spcBef>
                        <a:buClr>
                          <a:schemeClr val="accent2"/>
                        </a:buClr>
                        <a:buSzPct val="70000"/>
                        <a:buFont typeface="Wingdings 2" panose="05020102010507070707" pitchFamily="18" charset="2"/>
                        <a:defRPr sz="1900" kern="1200">
                          <a:solidFill>
                            <a:schemeClr val="tx1"/>
                          </a:solidFill>
                          <a:latin typeface="Constantia" panose="02030602050306030303" pitchFamily="18" charset="0"/>
                        </a:defRPr>
                      </a:lvl3pPr>
                      <a:lvl4pPr marL="1600200" indent="-228600" algn="l" defTabSz="457200" rtl="0" eaLnBrk="1" latinLnBrk="0" hangingPunct="1">
                        <a:spcBef>
                          <a:spcPct val="20000"/>
                        </a:spcBef>
                        <a:buClr>
                          <a:srgbClr val="0BD0D9"/>
                        </a:buClr>
                        <a:buSzPct val="65000"/>
                        <a:buFont typeface="Wingdings 2" panose="05020102010507070707" pitchFamily="18" charset="2"/>
                        <a:defRPr sz="1800" kern="1200">
                          <a:solidFill>
                            <a:schemeClr val="tx1"/>
                          </a:solidFill>
                          <a:latin typeface="Constantia" panose="02030602050306030303" pitchFamily="18" charset="0"/>
                        </a:defRPr>
                      </a:lvl4pPr>
                      <a:lvl5pPr marL="2057400" indent="-228600" algn="l" defTabSz="457200" rtl="0" eaLnBrk="1" latinLnBrk="0" hangingPunct="1">
                        <a:spcBef>
                          <a:spcPct val="20000"/>
                        </a:spcBef>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5pPr>
                      <a:lvl6pPr marL="25146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6pPr>
                      <a:lvl7pPr marL="29718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7pPr>
                      <a:lvl8pPr marL="34290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8pPr>
                      <a:lvl9pPr marL="38862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000" b="1" i="0" u="none" strike="noStrike" cap="none" normalizeH="0" baseline="0">
                          <a:ln>
                            <a:noFill/>
                          </a:ln>
                          <a:solidFill>
                            <a:schemeClr val="tx1"/>
                          </a:solidFill>
                          <a:effectLst/>
                          <a:latin typeface="Times" panose="02020603050405020304" pitchFamily="18" charset="0"/>
                          <a:ea typeface="宋体" panose="02010600030101010101" pitchFamily="2" charset="-122"/>
                        </a:rPr>
                        <a:t>0</a:t>
                      </a:r>
                    </a:p>
                  </a:txBody>
                  <a:tcPr marL="96926" marR="96926" marT="45719" marB="45719" horzOverflow="overflow">
                    <a:lnL>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spcBef>
                          <a:spcPct val="20000"/>
                        </a:spcBef>
                        <a:buClr>
                          <a:srgbClr val="0BD0D9"/>
                        </a:buClr>
                        <a:buSzPct val="95000"/>
                        <a:buFont typeface="Wingdings 2" panose="05020102010507070707" pitchFamily="18" charset="2"/>
                        <a:defRPr sz="2200" kern="1200">
                          <a:solidFill>
                            <a:schemeClr val="tx1"/>
                          </a:solidFill>
                          <a:latin typeface="Constantia" panose="02030602050306030303" pitchFamily="18" charset="0"/>
                        </a:defRPr>
                      </a:lvl1pPr>
                      <a:lvl2pPr marL="742950" indent="-285750" algn="l" defTabSz="457200" rtl="0" eaLnBrk="1" latinLnBrk="0" hangingPunct="1">
                        <a:spcBef>
                          <a:spcPct val="20000"/>
                        </a:spcBef>
                        <a:buClr>
                          <a:schemeClr val="accent1"/>
                        </a:buClr>
                        <a:buSzPct val="85000"/>
                        <a:buFont typeface="Wingdings 2" panose="05020102010507070707" pitchFamily="18" charset="2"/>
                        <a:defRPr sz="2000" kern="1200">
                          <a:solidFill>
                            <a:schemeClr val="tx1"/>
                          </a:solidFill>
                          <a:latin typeface="Constantia" panose="02030602050306030303" pitchFamily="18" charset="0"/>
                        </a:defRPr>
                      </a:lvl2pPr>
                      <a:lvl3pPr marL="1143000" indent="-228600" algn="l" defTabSz="457200" rtl="0" eaLnBrk="1" latinLnBrk="0" hangingPunct="1">
                        <a:spcBef>
                          <a:spcPct val="20000"/>
                        </a:spcBef>
                        <a:buClr>
                          <a:schemeClr val="accent2"/>
                        </a:buClr>
                        <a:buSzPct val="70000"/>
                        <a:buFont typeface="Wingdings 2" panose="05020102010507070707" pitchFamily="18" charset="2"/>
                        <a:defRPr sz="1900" kern="1200">
                          <a:solidFill>
                            <a:schemeClr val="tx1"/>
                          </a:solidFill>
                          <a:latin typeface="Constantia" panose="02030602050306030303" pitchFamily="18" charset="0"/>
                        </a:defRPr>
                      </a:lvl3pPr>
                      <a:lvl4pPr marL="1600200" indent="-228600" algn="l" defTabSz="457200" rtl="0" eaLnBrk="1" latinLnBrk="0" hangingPunct="1">
                        <a:spcBef>
                          <a:spcPct val="20000"/>
                        </a:spcBef>
                        <a:buClr>
                          <a:srgbClr val="0BD0D9"/>
                        </a:buClr>
                        <a:buSzPct val="65000"/>
                        <a:buFont typeface="Wingdings 2" panose="05020102010507070707" pitchFamily="18" charset="2"/>
                        <a:defRPr sz="1800" kern="1200">
                          <a:solidFill>
                            <a:schemeClr val="tx1"/>
                          </a:solidFill>
                          <a:latin typeface="Constantia" panose="02030602050306030303" pitchFamily="18" charset="0"/>
                        </a:defRPr>
                      </a:lvl4pPr>
                      <a:lvl5pPr marL="2057400" indent="-228600" algn="l" defTabSz="457200" rtl="0" eaLnBrk="1" latinLnBrk="0" hangingPunct="1">
                        <a:spcBef>
                          <a:spcPct val="20000"/>
                        </a:spcBef>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5pPr>
                      <a:lvl6pPr marL="25146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6pPr>
                      <a:lvl7pPr marL="29718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7pPr>
                      <a:lvl8pPr marL="34290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8pPr>
                      <a:lvl9pPr marL="38862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000" b="1" i="0" u="none" strike="noStrike" cap="none" normalizeH="0" baseline="0">
                          <a:ln>
                            <a:noFill/>
                          </a:ln>
                          <a:solidFill>
                            <a:schemeClr val="tx1"/>
                          </a:solidFill>
                          <a:effectLst/>
                          <a:latin typeface="Times" panose="02020603050405020304" pitchFamily="18" charset="0"/>
                          <a:ea typeface="宋体" panose="02010600030101010101" pitchFamily="2" charset="-122"/>
                        </a:rPr>
                        <a:t>0</a:t>
                      </a:r>
                    </a:p>
                  </a:txBody>
                  <a:tcPr marL="96926" marR="96926" marT="45719" marB="45719"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spcBef>
                          <a:spcPct val="20000"/>
                        </a:spcBef>
                        <a:buClr>
                          <a:srgbClr val="0BD0D9"/>
                        </a:buClr>
                        <a:buSzPct val="95000"/>
                        <a:buFont typeface="Wingdings 2" panose="05020102010507070707" pitchFamily="18" charset="2"/>
                        <a:defRPr sz="2200" kern="1200">
                          <a:solidFill>
                            <a:schemeClr val="tx1"/>
                          </a:solidFill>
                          <a:latin typeface="Constantia" panose="02030602050306030303" pitchFamily="18" charset="0"/>
                        </a:defRPr>
                      </a:lvl1pPr>
                      <a:lvl2pPr marL="742950" indent="-285750" algn="l" defTabSz="457200" rtl="0" eaLnBrk="1" latinLnBrk="0" hangingPunct="1">
                        <a:spcBef>
                          <a:spcPct val="20000"/>
                        </a:spcBef>
                        <a:buClr>
                          <a:schemeClr val="accent1"/>
                        </a:buClr>
                        <a:buSzPct val="85000"/>
                        <a:buFont typeface="Wingdings 2" panose="05020102010507070707" pitchFamily="18" charset="2"/>
                        <a:defRPr sz="2000" kern="1200">
                          <a:solidFill>
                            <a:schemeClr val="tx1"/>
                          </a:solidFill>
                          <a:latin typeface="Constantia" panose="02030602050306030303" pitchFamily="18" charset="0"/>
                        </a:defRPr>
                      </a:lvl2pPr>
                      <a:lvl3pPr marL="1143000" indent="-228600" algn="l" defTabSz="457200" rtl="0" eaLnBrk="1" latinLnBrk="0" hangingPunct="1">
                        <a:spcBef>
                          <a:spcPct val="20000"/>
                        </a:spcBef>
                        <a:buClr>
                          <a:schemeClr val="accent2"/>
                        </a:buClr>
                        <a:buSzPct val="70000"/>
                        <a:buFont typeface="Wingdings 2" panose="05020102010507070707" pitchFamily="18" charset="2"/>
                        <a:defRPr sz="1900" kern="1200">
                          <a:solidFill>
                            <a:schemeClr val="tx1"/>
                          </a:solidFill>
                          <a:latin typeface="Constantia" panose="02030602050306030303" pitchFamily="18" charset="0"/>
                        </a:defRPr>
                      </a:lvl3pPr>
                      <a:lvl4pPr marL="1600200" indent="-228600" algn="l" defTabSz="457200" rtl="0" eaLnBrk="1" latinLnBrk="0" hangingPunct="1">
                        <a:spcBef>
                          <a:spcPct val="20000"/>
                        </a:spcBef>
                        <a:buClr>
                          <a:srgbClr val="0BD0D9"/>
                        </a:buClr>
                        <a:buSzPct val="65000"/>
                        <a:buFont typeface="Wingdings 2" panose="05020102010507070707" pitchFamily="18" charset="2"/>
                        <a:defRPr sz="1800" kern="1200">
                          <a:solidFill>
                            <a:schemeClr val="tx1"/>
                          </a:solidFill>
                          <a:latin typeface="Constantia" panose="02030602050306030303" pitchFamily="18" charset="0"/>
                        </a:defRPr>
                      </a:lvl4pPr>
                      <a:lvl5pPr marL="2057400" indent="-228600" algn="l" defTabSz="457200" rtl="0" eaLnBrk="1" latinLnBrk="0" hangingPunct="1">
                        <a:spcBef>
                          <a:spcPct val="20000"/>
                        </a:spcBef>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5pPr>
                      <a:lvl6pPr marL="25146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6pPr>
                      <a:lvl7pPr marL="29718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7pPr>
                      <a:lvl8pPr marL="34290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8pPr>
                      <a:lvl9pPr marL="38862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000" b="1" i="0" u="none" strike="noStrike" cap="none" normalizeH="0" baseline="0">
                          <a:ln>
                            <a:noFill/>
                          </a:ln>
                          <a:solidFill>
                            <a:schemeClr val="tx1"/>
                          </a:solidFill>
                          <a:effectLst/>
                          <a:latin typeface="Times" panose="02020603050405020304" pitchFamily="18" charset="0"/>
                          <a:ea typeface="宋体" panose="02010600030101010101" pitchFamily="2" charset="-122"/>
                        </a:rPr>
                        <a:t>1</a:t>
                      </a:r>
                    </a:p>
                  </a:txBody>
                  <a:tcPr marL="96926" marR="96926" marT="45719" marB="45719"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spcBef>
                          <a:spcPct val="20000"/>
                        </a:spcBef>
                        <a:buClr>
                          <a:srgbClr val="0BD0D9"/>
                        </a:buClr>
                        <a:buSzPct val="95000"/>
                        <a:buFont typeface="Wingdings 2" panose="05020102010507070707" pitchFamily="18" charset="2"/>
                        <a:defRPr sz="2200" kern="1200">
                          <a:solidFill>
                            <a:schemeClr val="tx1"/>
                          </a:solidFill>
                          <a:latin typeface="Constantia" panose="02030602050306030303" pitchFamily="18" charset="0"/>
                        </a:defRPr>
                      </a:lvl1pPr>
                      <a:lvl2pPr marL="742950" indent="-285750" algn="l" defTabSz="457200" rtl="0" eaLnBrk="1" latinLnBrk="0" hangingPunct="1">
                        <a:spcBef>
                          <a:spcPct val="20000"/>
                        </a:spcBef>
                        <a:buClr>
                          <a:schemeClr val="accent1"/>
                        </a:buClr>
                        <a:buSzPct val="85000"/>
                        <a:buFont typeface="Wingdings 2" panose="05020102010507070707" pitchFamily="18" charset="2"/>
                        <a:defRPr sz="2000" kern="1200">
                          <a:solidFill>
                            <a:schemeClr val="tx1"/>
                          </a:solidFill>
                          <a:latin typeface="Constantia" panose="02030602050306030303" pitchFamily="18" charset="0"/>
                        </a:defRPr>
                      </a:lvl2pPr>
                      <a:lvl3pPr marL="1143000" indent="-228600" algn="l" defTabSz="457200" rtl="0" eaLnBrk="1" latinLnBrk="0" hangingPunct="1">
                        <a:spcBef>
                          <a:spcPct val="20000"/>
                        </a:spcBef>
                        <a:buClr>
                          <a:schemeClr val="accent2"/>
                        </a:buClr>
                        <a:buSzPct val="70000"/>
                        <a:buFont typeface="Wingdings 2" panose="05020102010507070707" pitchFamily="18" charset="2"/>
                        <a:defRPr sz="1900" kern="1200">
                          <a:solidFill>
                            <a:schemeClr val="tx1"/>
                          </a:solidFill>
                          <a:latin typeface="Constantia" panose="02030602050306030303" pitchFamily="18" charset="0"/>
                        </a:defRPr>
                      </a:lvl3pPr>
                      <a:lvl4pPr marL="1600200" indent="-228600" algn="l" defTabSz="457200" rtl="0" eaLnBrk="1" latinLnBrk="0" hangingPunct="1">
                        <a:spcBef>
                          <a:spcPct val="20000"/>
                        </a:spcBef>
                        <a:buClr>
                          <a:srgbClr val="0BD0D9"/>
                        </a:buClr>
                        <a:buSzPct val="65000"/>
                        <a:buFont typeface="Wingdings 2" panose="05020102010507070707" pitchFamily="18" charset="2"/>
                        <a:defRPr sz="1800" kern="1200">
                          <a:solidFill>
                            <a:schemeClr val="tx1"/>
                          </a:solidFill>
                          <a:latin typeface="Constantia" panose="02030602050306030303" pitchFamily="18" charset="0"/>
                        </a:defRPr>
                      </a:lvl4pPr>
                      <a:lvl5pPr marL="2057400" indent="-228600" algn="l" defTabSz="457200" rtl="0" eaLnBrk="1" latinLnBrk="0" hangingPunct="1">
                        <a:spcBef>
                          <a:spcPct val="20000"/>
                        </a:spcBef>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5pPr>
                      <a:lvl6pPr marL="25146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6pPr>
                      <a:lvl7pPr marL="29718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7pPr>
                      <a:lvl8pPr marL="34290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8pPr>
                      <a:lvl9pPr marL="38862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000" b="1" i="0" u="none" strike="noStrike" cap="none" normalizeH="0" baseline="0">
                          <a:ln>
                            <a:noFill/>
                          </a:ln>
                          <a:solidFill>
                            <a:schemeClr val="tx1"/>
                          </a:solidFill>
                          <a:effectLst/>
                          <a:latin typeface="Times" panose="02020603050405020304" pitchFamily="18" charset="0"/>
                          <a:ea typeface="宋体" panose="02010600030101010101" pitchFamily="2" charset="-122"/>
                        </a:rPr>
                        <a:t>0</a:t>
                      </a:r>
                    </a:p>
                  </a:txBody>
                  <a:tcPr marL="96926" marR="96926" marT="45719" marB="45719"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spcBef>
                          <a:spcPct val="20000"/>
                        </a:spcBef>
                        <a:buClr>
                          <a:srgbClr val="0BD0D9"/>
                        </a:buClr>
                        <a:buSzPct val="95000"/>
                        <a:buFont typeface="Wingdings 2" panose="05020102010507070707" pitchFamily="18" charset="2"/>
                        <a:defRPr sz="2200" kern="1200">
                          <a:solidFill>
                            <a:schemeClr val="tx1"/>
                          </a:solidFill>
                          <a:latin typeface="Constantia" panose="02030602050306030303" pitchFamily="18" charset="0"/>
                        </a:defRPr>
                      </a:lvl1pPr>
                      <a:lvl2pPr marL="742950" indent="-285750" algn="l" defTabSz="457200" rtl="0" eaLnBrk="1" latinLnBrk="0" hangingPunct="1">
                        <a:spcBef>
                          <a:spcPct val="20000"/>
                        </a:spcBef>
                        <a:buClr>
                          <a:schemeClr val="accent1"/>
                        </a:buClr>
                        <a:buSzPct val="85000"/>
                        <a:buFont typeface="Wingdings 2" panose="05020102010507070707" pitchFamily="18" charset="2"/>
                        <a:defRPr sz="2000" kern="1200">
                          <a:solidFill>
                            <a:schemeClr val="tx1"/>
                          </a:solidFill>
                          <a:latin typeface="Constantia" panose="02030602050306030303" pitchFamily="18" charset="0"/>
                        </a:defRPr>
                      </a:lvl2pPr>
                      <a:lvl3pPr marL="1143000" indent="-228600" algn="l" defTabSz="457200" rtl="0" eaLnBrk="1" latinLnBrk="0" hangingPunct="1">
                        <a:spcBef>
                          <a:spcPct val="20000"/>
                        </a:spcBef>
                        <a:buClr>
                          <a:schemeClr val="accent2"/>
                        </a:buClr>
                        <a:buSzPct val="70000"/>
                        <a:buFont typeface="Wingdings 2" panose="05020102010507070707" pitchFamily="18" charset="2"/>
                        <a:defRPr sz="1900" kern="1200">
                          <a:solidFill>
                            <a:schemeClr val="tx1"/>
                          </a:solidFill>
                          <a:latin typeface="Constantia" panose="02030602050306030303" pitchFamily="18" charset="0"/>
                        </a:defRPr>
                      </a:lvl3pPr>
                      <a:lvl4pPr marL="1600200" indent="-228600" algn="l" defTabSz="457200" rtl="0" eaLnBrk="1" latinLnBrk="0" hangingPunct="1">
                        <a:spcBef>
                          <a:spcPct val="20000"/>
                        </a:spcBef>
                        <a:buClr>
                          <a:srgbClr val="0BD0D9"/>
                        </a:buClr>
                        <a:buSzPct val="65000"/>
                        <a:buFont typeface="Wingdings 2" panose="05020102010507070707" pitchFamily="18" charset="2"/>
                        <a:defRPr sz="1800" kern="1200">
                          <a:solidFill>
                            <a:schemeClr val="tx1"/>
                          </a:solidFill>
                          <a:latin typeface="Constantia" panose="02030602050306030303" pitchFamily="18" charset="0"/>
                        </a:defRPr>
                      </a:lvl4pPr>
                      <a:lvl5pPr marL="2057400" indent="-228600" algn="l" defTabSz="457200" rtl="0" eaLnBrk="1" latinLnBrk="0" hangingPunct="1">
                        <a:spcBef>
                          <a:spcPct val="20000"/>
                        </a:spcBef>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5pPr>
                      <a:lvl6pPr marL="25146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6pPr>
                      <a:lvl7pPr marL="29718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7pPr>
                      <a:lvl8pPr marL="34290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8pPr>
                      <a:lvl9pPr marL="38862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000" b="1" i="0" u="none" strike="noStrike" cap="none" normalizeH="0" baseline="0">
                          <a:ln>
                            <a:noFill/>
                          </a:ln>
                          <a:solidFill>
                            <a:schemeClr val="tx1"/>
                          </a:solidFill>
                          <a:effectLst/>
                          <a:latin typeface="Times" panose="02020603050405020304" pitchFamily="18" charset="0"/>
                          <a:ea typeface="宋体" panose="02010600030101010101" pitchFamily="2" charset="-122"/>
                        </a:rPr>
                        <a:t>1</a:t>
                      </a:r>
                    </a:p>
                  </a:txBody>
                  <a:tcPr marL="96926" marR="96926" marT="45719" marB="45719" horzOverflow="overflow">
                    <a:lnL w="12700" cap="flat" cmpd="sng" algn="ctr">
                      <a:solidFill>
                        <a:sysClr val="windowText" lastClr="000000"/>
                      </a:solidFill>
                      <a:prstDash val="solid"/>
                      <a:round/>
                      <a:headEnd type="none" w="med" len="med"/>
                      <a:tailEnd type="none" w="med" len="me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9176">
                <a:tc>
                  <a:txBody>
                    <a:bodyPr/>
                    <a:lstStyle>
                      <a:lvl1pPr marL="0" algn="l" defTabSz="457200" rtl="0" eaLnBrk="1" latinLnBrk="0" hangingPunct="1">
                        <a:spcBef>
                          <a:spcPct val="20000"/>
                        </a:spcBef>
                        <a:buClr>
                          <a:srgbClr val="0BD0D9"/>
                        </a:buClr>
                        <a:buSzPct val="95000"/>
                        <a:buFont typeface="Wingdings 2" panose="05020102010507070707" pitchFamily="18" charset="2"/>
                        <a:defRPr sz="2200" kern="1200">
                          <a:solidFill>
                            <a:schemeClr val="tx1"/>
                          </a:solidFill>
                          <a:latin typeface="Constantia" panose="02030602050306030303" pitchFamily="18" charset="0"/>
                        </a:defRPr>
                      </a:lvl1pPr>
                      <a:lvl2pPr marL="742950" indent="-285750" algn="l" defTabSz="457200" rtl="0" eaLnBrk="1" latinLnBrk="0" hangingPunct="1">
                        <a:spcBef>
                          <a:spcPct val="20000"/>
                        </a:spcBef>
                        <a:buClr>
                          <a:schemeClr val="accent1"/>
                        </a:buClr>
                        <a:buSzPct val="85000"/>
                        <a:buFont typeface="Wingdings 2" panose="05020102010507070707" pitchFamily="18" charset="2"/>
                        <a:defRPr sz="2000" kern="1200">
                          <a:solidFill>
                            <a:schemeClr val="tx1"/>
                          </a:solidFill>
                          <a:latin typeface="Constantia" panose="02030602050306030303" pitchFamily="18" charset="0"/>
                        </a:defRPr>
                      </a:lvl2pPr>
                      <a:lvl3pPr marL="1143000" indent="-228600" algn="l" defTabSz="457200" rtl="0" eaLnBrk="1" latinLnBrk="0" hangingPunct="1">
                        <a:spcBef>
                          <a:spcPct val="20000"/>
                        </a:spcBef>
                        <a:buClr>
                          <a:schemeClr val="accent2"/>
                        </a:buClr>
                        <a:buSzPct val="70000"/>
                        <a:buFont typeface="Wingdings 2" panose="05020102010507070707" pitchFamily="18" charset="2"/>
                        <a:defRPr sz="1900" kern="1200">
                          <a:solidFill>
                            <a:schemeClr val="tx1"/>
                          </a:solidFill>
                          <a:latin typeface="Constantia" panose="02030602050306030303" pitchFamily="18" charset="0"/>
                        </a:defRPr>
                      </a:lvl3pPr>
                      <a:lvl4pPr marL="1600200" indent="-228600" algn="l" defTabSz="457200" rtl="0" eaLnBrk="1" latinLnBrk="0" hangingPunct="1">
                        <a:spcBef>
                          <a:spcPct val="20000"/>
                        </a:spcBef>
                        <a:buClr>
                          <a:srgbClr val="0BD0D9"/>
                        </a:buClr>
                        <a:buSzPct val="65000"/>
                        <a:buFont typeface="Wingdings 2" panose="05020102010507070707" pitchFamily="18" charset="2"/>
                        <a:defRPr sz="1800" kern="1200">
                          <a:solidFill>
                            <a:schemeClr val="tx1"/>
                          </a:solidFill>
                          <a:latin typeface="Constantia" panose="02030602050306030303" pitchFamily="18" charset="0"/>
                        </a:defRPr>
                      </a:lvl4pPr>
                      <a:lvl5pPr marL="2057400" indent="-228600" algn="l" defTabSz="457200" rtl="0" eaLnBrk="1" latinLnBrk="0" hangingPunct="1">
                        <a:spcBef>
                          <a:spcPct val="20000"/>
                        </a:spcBef>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5pPr>
                      <a:lvl6pPr marL="25146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6pPr>
                      <a:lvl7pPr marL="29718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7pPr>
                      <a:lvl8pPr marL="34290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8pPr>
                      <a:lvl9pPr marL="38862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000" b="1" i="0" u="none" strike="noStrike" cap="none" normalizeH="0" baseline="0">
                          <a:ln>
                            <a:noFill/>
                          </a:ln>
                          <a:solidFill>
                            <a:schemeClr val="tx1"/>
                          </a:solidFill>
                          <a:effectLst/>
                          <a:latin typeface="Times" panose="02020603050405020304" pitchFamily="18" charset="0"/>
                          <a:ea typeface="宋体" panose="02010600030101010101" pitchFamily="2" charset="-122"/>
                        </a:rPr>
                        <a:t>0</a:t>
                      </a:r>
                    </a:p>
                  </a:txBody>
                  <a:tcPr marL="96926" marR="96926" marT="45719" marB="45719" horzOverflow="overflow">
                    <a:lnL>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spcBef>
                          <a:spcPct val="20000"/>
                        </a:spcBef>
                        <a:buClr>
                          <a:srgbClr val="0BD0D9"/>
                        </a:buClr>
                        <a:buSzPct val="95000"/>
                        <a:buFont typeface="Wingdings 2" panose="05020102010507070707" pitchFamily="18" charset="2"/>
                        <a:defRPr sz="2200" kern="1200">
                          <a:solidFill>
                            <a:schemeClr val="tx1"/>
                          </a:solidFill>
                          <a:latin typeface="Constantia" panose="02030602050306030303" pitchFamily="18" charset="0"/>
                        </a:defRPr>
                      </a:lvl1pPr>
                      <a:lvl2pPr marL="742950" indent="-285750" algn="l" defTabSz="457200" rtl="0" eaLnBrk="1" latinLnBrk="0" hangingPunct="1">
                        <a:spcBef>
                          <a:spcPct val="20000"/>
                        </a:spcBef>
                        <a:buClr>
                          <a:schemeClr val="accent1"/>
                        </a:buClr>
                        <a:buSzPct val="85000"/>
                        <a:buFont typeface="Wingdings 2" panose="05020102010507070707" pitchFamily="18" charset="2"/>
                        <a:defRPr sz="2000" kern="1200">
                          <a:solidFill>
                            <a:schemeClr val="tx1"/>
                          </a:solidFill>
                          <a:latin typeface="Constantia" panose="02030602050306030303" pitchFamily="18" charset="0"/>
                        </a:defRPr>
                      </a:lvl2pPr>
                      <a:lvl3pPr marL="1143000" indent="-228600" algn="l" defTabSz="457200" rtl="0" eaLnBrk="1" latinLnBrk="0" hangingPunct="1">
                        <a:spcBef>
                          <a:spcPct val="20000"/>
                        </a:spcBef>
                        <a:buClr>
                          <a:schemeClr val="accent2"/>
                        </a:buClr>
                        <a:buSzPct val="70000"/>
                        <a:buFont typeface="Wingdings 2" panose="05020102010507070707" pitchFamily="18" charset="2"/>
                        <a:defRPr sz="1900" kern="1200">
                          <a:solidFill>
                            <a:schemeClr val="tx1"/>
                          </a:solidFill>
                          <a:latin typeface="Constantia" panose="02030602050306030303" pitchFamily="18" charset="0"/>
                        </a:defRPr>
                      </a:lvl3pPr>
                      <a:lvl4pPr marL="1600200" indent="-228600" algn="l" defTabSz="457200" rtl="0" eaLnBrk="1" latinLnBrk="0" hangingPunct="1">
                        <a:spcBef>
                          <a:spcPct val="20000"/>
                        </a:spcBef>
                        <a:buClr>
                          <a:srgbClr val="0BD0D9"/>
                        </a:buClr>
                        <a:buSzPct val="65000"/>
                        <a:buFont typeface="Wingdings 2" panose="05020102010507070707" pitchFamily="18" charset="2"/>
                        <a:defRPr sz="1800" kern="1200">
                          <a:solidFill>
                            <a:schemeClr val="tx1"/>
                          </a:solidFill>
                          <a:latin typeface="Constantia" panose="02030602050306030303" pitchFamily="18" charset="0"/>
                        </a:defRPr>
                      </a:lvl4pPr>
                      <a:lvl5pPr marL="2057400" indent="-228600" algn="l" defTabSz="457200" rtl="0" eaLnBrk="1" latinLnBrk="0" hangingPunct="1">
                        <a:spcBef>
                          <a:spcPct val="20000"/>
                        </a:spcBef>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5pPr>
                      <a:lvl6pPr marL="25146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6pPr>
                      <a:lvl7pPr marL="29718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7pPr>
                      <a:lvl8pPr marL="34290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8pPr>
                      <a:lvl9pPr marL="38862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000" b="1" i="0" u="none" strike="noStrike" cap="none" normalizeH="0" baseline="0">
                          <a:ln>
                            <a:noFill/>
                          </a:ln>
                          <a:solidFill>
                            <a:schemeClr val="tx1"/>
                          </a:solidFill>
                          <a:effectLst/>
                          <a:latin typeface="Times" panose="02020603050405020304" pitchFamily="18" charset="0"/>
                          <a:ea typeface="宋体" panose="02010600030101010101" pitchFamily="2" charset="-122"/>
                        </a:rPr>
                        <a:t>1</a:t>
                      </a:r>
                    </a:p>
                  </a:txBody>
                  <a:tcPr marL="96926" marR="96926" marT="45719" marB="45719"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spcBef>
                          <a:spcPct val="20000"/>
                        </a:spcBef>
                        <a:buClr>
                          <a:srgbClr val="0BD0D9"/>
                        </a:buClr>
                        <a:buSzPct val="95000"/>
                        <a:buFont typeface="Wingdings 2" panose="05020102010507070707" pitchFamily="18" charset="2"/>
                        <a:defRPr sz="2200" kern="1200">
                          <a:solidFill>
                            <a:schemeClr val="tx1"/>
                          </a:solidFill>
                          <a:latin typeface="Constantia" panose="02030602050306030303" pitchFamily="18" charset="0"/>
                        </a:defRPr>
                      </a:lvl1pPr>
                      <a:lvl2pPr marL="742950" indent="-285750" algn="l" defTabSz="457200" rtl="0" eaLnBrk="1" latinLnBrk="0" hangingPunct="1">
                        <a:spcBef>
                          <a:spcPct val="20000"/>
                        </a:spcBef>
                        <a:buClr>
                          <a:schemeClr val="accent1"/>
                        </a:buClr>
                        <a:buSzPct val="85000"/>
                        <a:buFont typeface="Wingdings 2" panose="05020102010507070707" pitchFamily="18" charset="2"/>
                        <a:defRPr sz="2000" kern="1200">
                          <a:solidFill>
                            <a:schemeClr val="tx1"/>
                          </a:solidFill>
                          <a:latin typeface="Constantia" panose="02030602050306030303" pitchFamily="18" charset="0"/>
                        </a:defRPr>
                      </a:lvl2pPr>
                      <a:lvl3pPr marL="1143000" indent="-228600" algn="l" defTabSz="457200" rtl="0" eaLnBrk="1" latinLnBrk="0" hangingPunct="1">
                        <a:spcBef>
                          <a:spcPct val="20000"/>
                        </a:spcBef>
                        <a:buClr>
                          <a:schemeClr val="accent2"/>
                        </a:buClr>
                        <a:buSzPct val="70000"/>
                        <a:buFont typeface="Wingdings 2" panose="05020102010507070707" pitchFamily="18" charset="2"/>
                        <a:defRPr sz="1900" kern="1200">
                          <a:solidFill>
                            <a:schemeClr val="tx1"/>
                          </a:solidFill>
                          <a:latin typeface="Constantia" panose="02030602050306030303" pitchFamily="18" charset="0"/>
                        </a:defRPr>
                      </a:lvl3pPr>
                      <a:lvl4pPr marL="1600200" indent="-228600" algn="l" defTabSz="457200" rtl="0" eaLnBrk="1" latinLnBrk="0" hangingPunct="1">
                        <a:spcBef>
                          <a:spcPct val="20000"/>
                        </a:spcBef>
                        <a:buClr>
                          <a:srgbClr val="0BD0D9"/>
                        </a:buClr>
                        <a:buSzPct val="65000"/>
                        <a:buFont typeface="Wingdings 2" panose="05020102010507070707" pitchFamily="18" charset="2"/>
                        <a:defRPr sz="1800" kern="1200">
                          <a:solidFill>
                            <a:schemeClr val="tx1"/>
                          </a:solidFill>
                          <a:latin typeface="Constantia" panose="02030602050306030303" pitchFamily="18" charset="0"/>
                        </a:defRPr>
                      </a:lvl4pPr>
                      <a:lvl5pPr marL="2057400" indent="-228600" algn="l" defTabSz="457200" rtl="0" eaLnBrk="1" latinLnBrk="0" hangingPunct="1">
                        <a:spcBef>
                          <a:spcPct val="20000"/>
                        </a:spcBef>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5pPr>
                      <a:lvl6pPr marL="25146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6pPr>
                      <a:lvl7pPr marL="29718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7pPr>
                      <a:lvl8pPr marL="34290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8pPr>
                      <a:lvl9pPr marL="38862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000" b="1" i="0" u="none" strike="noStrike" cap="none" normalizeH="0" baseline="0">
                          <a:ln>
                            <a:noFill/>
                          </a:ln>
                          <a:solidFill>
                            <a:schemeClr val="tx1"/>
                          </a:solidFill>
                          <a:effectLst/>
                          <a:latin typeface="Times" panose="02020603050405020304" pitchFamily="18" charset="0"/>
                          <a:ea typeface="宋体" panose="02010600030101010101" pitchFamily="2" charset="-122"/>
                        </a:rPr>
                        <a:t>0</a:t>
                      </a:r>
                    </a:p>
                  </a:txBody>
                  <a:tcPr marL="96926" marR="96926" marT="45719" marB="45719"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spcBef>
                          <a:spcPct val="20000"/>
                        </a:spcBef>
                        <a:buClr>
                          <a:srgbClr val="0BD0D9"/>
                        </a:buClr>
                        <a:buSzPct val="95000"/>
                        <a:buFont typeface="Wingdings 2" panose="05020102010507070707" pitchFamily="18" charset="2"/>
                        <a:defRPr sz="2200" kern="1200">
                          <a:solidFill>
                            <a:schemeClr val="tx1"/>
                          </a:solidFill>
                          <a:latin typeface="Constantia" panose="02030602050306030303" pitchFamily="18" charset="0"/>
                        </a:defRPr>
                      </a:lvl1pPr>
                      <a:lvl2pPr marL="742950" indent="-285750" algn="l" defTabSz="457200" rtl="0" eaLnBrk="1" latinLnBrk="0" hangingPunct="1">
                        <a:spcBef>
                          <a:spcPct val="20000"/>
                        </a:spcBef>
                        <a:buClr>
                          <a:schemeClr val="accent1"/>
                        </a:buClr>
                        <a:buSzPct val="85000"/>
                        <a:buFont typeface="Wingdings 2" panose="05020102010507070707" pitchFamily="18" charset="2"/>
                        <a:defRPr sz="2000" kern="1200">
                          <a:solidFill>
                            <a:schemeClr val="tx1"/>
                          </a:solidFill>
                          <a:latin typeface="Constantia" panose="02030602050306030303" pitchFamily="18" charset="0"/>
                        </a:defRPr>
                      </a:lvl2pPr>
                      <a:lvl3pPr marL="1143000" indent="-228600" algn="l" defTabSz="457200" rtl="0" eaLnBrk="1" latinLnBrk="0" hangingPunct="1">
                        <a:spcBef>
                          <a:spcPct val="20000"/>
                        </a:spcBef>
                        <a:buClr>
                          <a:schemeClr val="accent2"/>
                        </a:buClr>
                        <a:buSzPct val="70000"/>
                        <a:buFont typeface="Wingdings 2" panose="05020102010507070707" pitchFamily="18" charset="2"/>
                        <a:defRPr sz="1900" kern="1200">
                          <a:solidFill>
                            <a:schemeClr val="tx1"/>
                          </a:solidFill>
                          <a:latin typeface="Constantia" panose="02030602050306030303" pitchFamily="18" charset="0"/>
                        </a:defRPr>
                      </a:lvl3pPr>
                      <a:lvl4pPr marL="1600200" indent="-228600" algn="l" defTabSz="457200" rtl="0" eaLnBrk="1" latinLnBrk="0" hangingPunct="1">
                        <a:spcBef>
                          <a:spcPct val="20000"/>
                        </a:spcBef>
                        <a:buClr>
                          <a:srgbClr val="0BD0D9"/>
                        </a:buClr>
                        <a:buSzPct val="65000"/>
                        <a:buFont typeface="Wingdings 2" panose="05020102010507070707" pitchFamily="18" charset="2"/>
                        <a:defRPr sz="1800" kern="1200">
                          <a:solidFill>
                            <a:schemeClr val="tx1"/>
                          </a:solidFill>
                          <a:latin typeface="Constantia" panose="02030602050306030303" pitchFamily="18" charset="0"/>
                        </a:defRPr>
                      </a:lvl4pPr>
                      <a:lvl5pPr marL="2057400" indent="-228600" algn="l" defTabSz="457200" rtl="0" eaLnBrk="1" latinLnBrk="0" hangingPunct="1">
                        <a:spcBef>
                          <a:spcPct val="20000"/>
                        </a:spcBef>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5pPr>
                      <a:lvl6pPr marL="25146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6pPr>
                      <a:lvl7pPr marL="29718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7pPr>
                      <a:lvl8pPr marL="34290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8pPr>
                      <a:lvl9pPr marL="38862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000" b="1" i="0" u="none" strike="noStrike" cap="none" normalizeH="0" baseline="0">
                          <a:ln>
                            <a:noFill/>
                          </a:ln>
                          <a:solidFill>
                            <a:schemeClr val="tx1"/>
                          </a:solidFill>
                          <a:effectLst/>
                          <a:latin typeface="Times" panose="02020603050405020304" pitchFamily="18" charset="0"/>
                          <a:ea typeface="宋体" panose="02010600030101010101" pitchFamily="2" charset="-122"/>
                        </a:rPr>
                        <a:t>0</a:t>
                      </a:r>
                    </a:p>
                  </a:txBody>
                  <a:tcPr marL="96926" marR="96926" marT="45719" marB="45719"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spcBef>
                          <a:spcPct val="20000"/>
                        </a:spcBef>
                        <a:buClr>
                          <a:srgbClr val="0BD0D9"/>
                        </a:buClr>
                        <a:buSzPct val="95000"/>
                        <a:buFont typeface="Wingdings 2" panose="05020102010507070707" pitchFamily="18" charset="2"/>
                        <a:defRPr sz="2200" kern="1200">
                          <a:solidFill>
                            <a:schemeClr val="tx1"/>
                          </a:solidFill>
                          <a:latin typeface="Constantia" panose="02030602050306030303" pitchFamily="18" charset="0"/>
                        </a:defRPr>
                      </a:lvl1pPr>
                      <a:lvl2pPr marL="742950" indent="-285750" algn="l" defTabSz="457200" rtl="0" eaLnBrk="1" latinLnBrk="0" hangingPunct="1">
                        <a:spcBef>
                          <a:spcPct val="20000"/>
                        </a:spcBef>
                        <a:buClr>
                          <a:schemeClr val="accent1"/>
                        </a:buClr>
                        <a:buSzPct val="85000"/>
                        <a:buFont typeface="Wingdings 2" panose="05020102010507070707" pitchFamily="18" charset="2"/>
                        <a:defRPr sz="2000" kern="1200">
                          <a:solidFill>
                            <a:schemeClr val="tx1"/>
                          </a:solidFill>
                          <a:latin typeface="Constantia" panose="02030602050306030303" pitchFamily="18" charset="0"/>
                        </a:defRPr>
                      </a:lvl2pPr>
                      <a:lvl3pPr marL="1143000" indent="-228600" algn="l" defTabSz="457200" rtl="0" eaLnBrk="1" latinLnBrk="0" hangingPunct="1">
                        <a:spcBef>
                          <a:spcPct val="20000"/>
                        </a:spcBef>
                        <a:buClr>
                          <a:schemeClr val="accent2"/>
                        </a:buClr>
                        <a:buSzPct val="70000"/>
                        <a:buFont typeface="Wingdings 2" panose="05020102010507070707" pitchFamily="18" charset="2"/>
                        <a:defRPr sz="1900" kern="1200">
                          <a:solidFill>
                            <a:schemeClr val="tx1"/>
                          </a:solidFill>
                          <a:latin typeface="Constantia" panose="02030602050306030303" pitchFamily="18" charset="0"/>
                        </a:defRPr>
                      </a:lvl3pPr>
                      <a:lvl4pPr marL="1600200" indent="-228600" algn="l" defTabSz="457200" rtl="0" eaLnBrk="1" latinLnBrk="0" hangingPunct="1">
                        <a:spcBef>
                          <a:spcPct val="20000"/>
                        </a:spcBef>
                        <a:buClr>
                          <a:srgbClr val="0BD0D9"/>
                        </a:buClr>
                        <a:buSzPct val="65000"/>
                        <a:buFont typeface="Wingdings 2" panose="05020102010507070707" pitchFamily="18" charset="2"/>
                        <a:defRPr sz="1800" kern="1200">
                          <a:solidFill>
                            <a:schemeClr val="tx1"/>
                          </a:solidFill>
                          <a:latin typeface="Constantia" panose="02030602050306030303" pitchFamily="18" charset="0"/>
                        </a:defRPr>
                      </a:lvl4pPr>
                      <a:lvl5pPr marL="2057400" indent="-228600" algn="l" defTabSz="457200" rtl="0" eaLnBrk="1" latinLnBrk="0" hangingPunct="1">
                        <a:spcBef>
                          <a:spcPct val="20000"/>
                        </a:spcBef>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5pPr>
                      <a:lvl6pPr marL="25146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6pPr>
                      <a:lvl7pPr marL="29718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7pPr>
                      <a:lvl8pPr marL="34290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8pPr>
                      <a:lvl9pPr marL="38862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000" b="1" i="0" u="none" strike="noStrike" cap="none" normalizeH="0" baseline="0">
                          <a:ln>
                            <a:noFill/>
                          </a:ln>
                          <a:solidFill>
                            <a:schemeClr val="tx1"/>
                          </a:solidFill>
                          <a:effectLst/>
                          <a:latin typeface="Times" panose="02020603050405020304" pitchFamily="18" charset="0"/>
                          <a:ea typeface="宋体" panose="02010600030101010101" pitchFamily="2" charset="-122"/>
                        </a:rPr>
                        <a:t>1</a:t>
                      </a:r>
                    </a:p>
                  </a:txBody>
                  <a:tcPr marL="96926" marR="96926" marT="45719" marB="45719" horzOverflow="overflow">
                    <a:lnL w="12700" cap="flat" cmpd="sng" algn="ctr">
                      <a:solidFill>
                        <a:sysClr val="windowText" lastClr="000000"/>
                      </a:solidFill>
                      <a:prstDash val="solid"/>
                      <a:round/>
                      <a:headEnd type="none" w="med" len="med"/>
                      <a:tailEnd type="none" w="med" len="me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6295">
                <a:tc>
                  <a:txBody>
                    <a:bodyPr/>
                    <a:lstStyle>
                      <a:lvl1pPr marL="0" algn="l" defTabSz="457200" rtl="0" eaLnBrk="1" latinLnBrk="0" hangingPunct="1">
                        <a:spcBef>
                          <a:spcPct val="20000"/>
                        </a:spcBef>
                        <a:buClr>
                          <a:srgbClr val="0BD0D9"/>
                        </a:buClr>
                        <a:buSzPct val="95000"/>
                        <a:buFont typeface="Wingdings 2" panose="05020102010507070707" pitchFamily="18" charset="2"/>
                        <a:defRPr sz="2200" kern="1200">
                          <a:solidFill>
                            <a:schemeClr val="tx1"/>
                          </a:solidFill>
                          <a:latin typeface="Constantia" panose="02030602050306030303" pitchFamily="18" charset="0"/>
                        </a:defRPr>
                      </a:lvl1pPr>
                      <a:lvl2pPr marL="742950" indent="-285750" algn="l" defTabSz="457200" rtl="0" eaLnBrk="1" latinLnBrk="0" hangingPunct="1">
                        <a:spcBef>
                          <a:spcPct val="20000"/>
                        </a:spcBef>
                        <a:buClr>
                          <a:schemeClr val="accent1"/>
                        </a:buClr>
                        <a:buSzPct val="85000"/>
                        <a:buFont typeface="Wingdings 2" panose="05020102010507070707" pitchFamily="18" charset="2"/>
                        <a:defRPr sz="2000" kern="1200">
                          <a:solidFill>
                            <a:schemeClr val="tx1"/>
                          </a:solidFill>
                          <a:latin typeface="Constantia" panose="02030602050306030303" pitchFamily="18" charset="0"/>
                        </a:defRPr>
                      </a:lvl2pPr>
                      <a:lvl3pPr marL="1143000" indent="-228600" algn="l" defTabSz="457200" rtl="0" eaLnBrk="1" latinLnBrk="0" hangingPunct="1">
                        <a:spcBef>
                          <a:spcPct val="20000"/>
                        </a:spcBef>
                        <a:buClr>
                          <a:schemeClr val="accent2"/>
                        </a:buClr>
                        <a:buSzPct val="70000"/>
                        <a:buFont typeface="Wingdings 2" panose="05020102010507070707" pitchFamily="18" charset="2"/>
                        <a:defRPr sz="1900" kern="1200">
                          <a:solidFill>
                            <a:schemeClr val="tx1"/>
                          </a:solidFill>
                          <a:latin typeface="Constantia" panose="02030602050306030303" pitchFamily="18" charset="0"/>
                        </a:defRPr>
                      </a:lvl3pPr>
                      <a:lvl4pPr marL="1600200" indent="-228600" algn="l" defTabSz="457200" rtl="0" eaLnBrk="1" latinLnBrk="0" hangingPunct="1">
                        <a:spcBef>
                          <a:spcPct val="20000"/>
                        </a:spcBef>
                        <a:buClr>
                          <a:srgbClr val="0BD0D9"/>
                        </a:buClr>
                        <a:buSzPct val="65000"/>
                        <a:buFont typeface="Wingdings 2" panose="05020102010507070707" pitchFamily="18" charset="2"/>
                        <a:defRPr sz="1800" kern="1200">
                          <a:solidFill>
                            <a:schemeClr val="tx1"/>
                          </a:solidFill>
                          <a:latin typeface="Constantia" panose="02030602050306030303" pitchFamily="18" charset="0"/>
                        </a:defRPr>
                      </a:lvl4pPr>
                      <a:lvl5pPr marL="2057400" indent="-228600" algn="l" defTabSz="457200" rtl="0" eaLnBrk="1" latinLnBrk="0" hangingPunct="1">
                        <a:spcBef>
                          <a:spcPct val="20000"/>
                        </a:spcBef>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5pPr>
                      <a:lvl6pPr marL="25146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6pPr>
                      <a:lvl7pPr marL="29718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7pPr>
                      <a:lvl8pPr marL="34290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8pPr>
                      <a:lvl9pPr marL="38862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000" b="1" i="0" u="none" strike="noStrike" cap="none" normalizeH="0" baseline="0">
                          <a:ln>
                            <a:noFill/>
                          </a:ln>
                          <a:solidFill>
                            <a:schemeClr val="tx1"/>
                          </a:solidFill>
                          <a:effectLst/>
                          <a:latin typeface="Times" panose="02020603050405020304" pitchFamily="18" charset="0"/>
                          <a:ea typeface="宋体" panose="02010600030101010101" pitchFamily="2" charset="-122"/>
                        </a:rPr>
                        <a:t>0</a:t>
                      </a:r>
                    </a:p>
                  </a:txBody>
                  <a:tcPr marL="96926" marR="96926" marT="45719" marB="45719" horzOverflow="overflow">
                    <a:lnL>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spcBef>
                          <a:spcPct val="20000"/>
                        </a:spcBef>
                        <a:buClr>
                          <a:srgbClr val="0BD0D9"/>
                        </a:buClr>
                        <a:buSzPct val="95000"/>
                        <a:buFont typeface="Wingdings 2" panose="05020102010507070707" pitchFamily="18" charset="2"/>
                        <a:defRPr sz="2200" kern="1200">
                          <a:solidFill>
                            <a:schemeClr val="tx1"/>
                          </a:solidFill>
                          <a:latin typeface="Constantia" panose="02030602050306030303" pitchFamily="18" charset="0"/>
                        </a:defRPr>
                      </a:lvl1pPr>
                      <a:lvl2pPr marL="742950" indent="-285750" algn="l" defTabSz="457200" rtl="0" eaLnBrk="1" latinLnBrk="0" hangingPunct="1">
                        <a:spcBef>
                          <a:spcPct val="20000"/>
                        </a:spcBef>
                        <a:buClr>
                          <a:schemeClr val="accent1"/>
                        </a:buClr>
                        <a:buSzPct val="85000"/>
                        <a:buFont typeface="Wingdings 2" panose="05020102010507070707" pitchFamily="18" charset="2"/>
                        <a:defRPr sz="2000" kern="1200">
                          <a:solidFill>
                            <a:schemeClr val="tx1"/>
                          </a:solidFill>
                          <a:latin typeface="Constantia" panose="02030602050306030303" pitchFamily="18" charset="0"/>
                        </a:defRPr>
                      </a:lvl2pPr>
                      <a:lvl3pPr marL="1143000" indent="-228600" algn="l" defTabSz="457200" rtl="0" eaLnBrk="1" latinLnBrk="0" hangingPunct="1">
                        <a:spcBef>
                          <a:spcPct val="20000"/>
                        </a:spcBef>
                        <a:buClr>
                          <a:schemeClr val="accent2"/>
                        </a:buClr>
                        <a:buSzPct val="70000"/>
                        <a:buFont typeface="Wingdings 2" panose="05020102010507070707" pitchFamily="18" charset="2"/>
                        <a:defRPr sz="1900" kern="1200">
                          <a:solidFill>
                            <a:schemeClr val="tx1"/>
                          </a:solidFill>
                          <a:latin typeface="Constantia" panose="02030602050306030303" pitchFamily="18" charset="0"/>
                        </a:defRPr>
                      </a:lvl3pPr>
                      <a:lvl4pPr marL="1600200" indent="-228600" algn="l" defTabSz="457200" rtl="0" eaLnBrk="1" latinLnBrk="0" hangingPunct="1">
                        <a:spcBef>
                          <a:spcPct val="20000"/>
                        </a:spcBef>
                        <a:buClr>
                          <a:srgbClr val="0BD0D9"/>
                        </a:buClr>
                        <a:buSzPct val="65000"/>
                        <a:buFont typeface="Wingdings 2" panose="05020102010507070707" pitchFamily="18" charset="2"/>
                        <a:defRPr sz="1800" kern="1200">
                          <a:solidFill>
                            <a:schemeClr val="tx1"/>
                          </a:solidFill>
                          <a:latin typeface="Constantia" panose="02030602050306030303" pitchFamily="18" charset="0"/>
                        </a:defRPr>
                      </a:lvl4pPr>
                      <a:lvl5pPr marL="2057400" indent="-228600" algn="l" defTabSz="457200" rtl="0" eaLnBrk="1" latinLnBrk="0" hangingPunct="1">
                        <a:spcBef>
                          <a:spcPct val="20000"/>
                        </a:spcBef>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5pPr>
                      <a:lvl6pPr marL="25146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6pPr>
                      <a:lvl7pPr marL="29718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7pPr>
                      <a:lvl8pPr marL="34290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8pPr>
                      <a:lvl9pPr marL="38862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000" b="1" i="0" u="none" strike="noStrike" cap="none" normalizeH="0" baseline="0">
                          <a:ln>
                            <a:noFill/>
                          </a:ln>
                          <a:solidFill>
                            <a:schemeClr val="tx1"/>
                          </a:solidFill>
                          <a:effectLst/>
                          <a:latin typeface="Times" panose="02020603050405020304" pitchFamily="18" charset="0"/>
                          <a:ea typeface="宋体" panose="02010600030101010101" pitchFamily="2" charset="-122"/>
                        </a:rPr>
                        <a:t>1</a:t>
                      </a:r>
                    </a:p>
                  </a:txBody>
                  <a:tcPr marL="96926" marR="96926" marT="45719" marB="45719"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spcBef>
                          <a:spcPct val="20000"/>
                        </a:spcBef>
                        <a:buClr>
                          <a:srgbClr val="0BD0D9"/>
                        </a:buClr>
                        <a:buSzPct val="95000"/>
                        <a:buFont typeface="Wingdings 2" panose="05020102010507070707" pitchFamily="18" charset="2"/>
                        <a:defRPr sz="2200" kern="1200">
                          <a:solidFill>
                            <a:schemeClr val="tx1"/>
                          </a:solidFill>
                          <a:latin typeface="Constantia" panose="02030602050306030303" pitchFamily="18" charset="0"/>
                        </a:defRPr>
                      </a:lvl1pPr>
                      <a:lvl2pPr marL="742950" indent="-285750" algn="l" defTabSz="457200" rtl="0" eaLnBrk="1" latinLnBrk="0" hangingPunct="1">
                        <a:spcBef>
                          <a:spcPct val="20000"/>
                        </a:spcBef>
                        <a:buClr>
                          <a:schemeClr val="accent1"/>
                        </a:buClr>
                        <a:buSzPct val="85000"/>
                        <a:buFont typeface="Wingdings 2" panose="05020102010507070707" pitchFamily="18" charset="2"/>
                        <a:defRPr sz="2000" kern="1200">
                          <a:solidFill>
                            <a:schemeClr val="tx1"/>
                          </a:solidFill>
                          <a:latin typeface="Constantia" panose="02030602050306030303" pitchFamily="18" charset="0"/>
                        </a:defRPr>
                      </a:lvl2pPr>
                      <a:lvl3pPr marL="1143000" indent="-228600" algn="l" defTabSz="457200" rtl="0" eaLnBrk="1" latinLnBrk="0" hangingPunct="1">
                        <a:spcBef>
                          <a:spcPct val="20000"/>
                        </a:spcBef>
                        <a:buClr>
                          <a:schemeClr val="accent2"/>
                        </a:buClr>
                        <a:buSzPct val="70000"/>
                        <a:buFont typeface="Wingdings 2" panose="05020102010507070707" pitchFamily="18" charset="2"/>
                        <a:defRPr sz="1900" kern="1200">
                          <a:solidFill>
                            <a:schemeClr val="tx1"/>
                          </a:solidFill>
                          <a:latin typeface="Constantia" panose="02030602050306030303" pitchFamily="18" charset="0"/>
                        </a:defRPr>
                      </a:lvl3pPr>
                      <a:lvl4pPr marL="1600200" indent="-228600" algn="l" defTabSz="457200" rtl="0" eaLnBrk="1" latinLnBrk="0" hangingPunct="1">
                        <a:spcBef>
                          <a:spcPct val="20000"/>
                        </a:spcBef>
                        <a:buClr>
                          <a:srgbClr val="0BD0D9"/>
                        </a:buClr>
                        <a:buSzPct val="65000"/>
                        <a:buFont typeface="Wingdings 2" panose="05020102010507070707" pitchFamily="18" charset="2"/>
                        <a:defRPr sz="1800" kern="1200">
                          <a:solidFill>
                            <a:schemeClr val="tx1"/>
                          </a:solidFill>
                          <a:latin typeface="Constantia" panose="02030602050306030303" pitchFamily="18" charset="0"/>
                        </a:defRPr>
                      </a:lvl4pPr>
                      <a:lvl5pPr marL="2057400" indent="-228600" algn="l" defTabSz="457200" rtl="0" eaLnBrk="1" latinLnBrk="0" hangingPunct="1">
                        <a:spcBef>
                          <a:spcPct val="20000"/>
                        </a:spcBef>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5pPr>
                      <a:lvl6pPr marL="25146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6pPr>
                      <a:lvl7pPr marL="29718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7pPr>
                      <a:lvl8pPr marL="34290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8pPr>
                      <a:lvl9pPr marL="38862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000" b="1" i="0" u="none" strike="noStrike" cap="none" normalizeH="0" baseline="0">
                          <a:ln>
                            <a:noFill/>
                          </a:ln>
                          <a:solidFill>
                            <a:schemeClr val="tx1"/>
                          </a:solidFill>
                          <a:effectLst/>
                          <a:latin typeface="Times" panose="02020603050405020304" pitchFamily="18" charset="0"/>
                          <a:ea typeface="宋体" panose="02010600030101010101" pitchFamily="2" charset="-122"/>
                        </a:rPr>
                        <a:t>1</a:t>
                      </a:r>
                    </a:p>
                  </a:txBody>
                  <a:tcPr marL="96926" marR="96926" marT="45719" marB="45719"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spcBef>
                          <a:spcPct val="20000"/>
                        </a:spcBef>
                        <a:buClr>
                          <a:srgbClr val="0BD0D9"/>
                        </a:buClr>
                        <a:buSzPct val="95000"/>
                        <a:buFont typeface="Wingdings 2" panose="05020102010507070707" pitchFamily="18" charset="2"/>
                        <a:defRPr sz="2200" kern="1200">
                          <a:solidFill>
                            <a:schemeClr val="tx1"/>
                          </a:solidFill>
                          <a:latin typeface="Constantia" panose="02030602050306030303" pitchFamily="18" charset="0"/>
                        </a:defRPr>
                      </a:lvl1pPr>
                      <a:lvl2pPr marL="742950" indent="-285750" algn="l" defTabSz="457200" rtl="0" eaLnBrk="1" latinLnBrk="0" hangingPunct="1">
                        <a:spcBef>
                          <a:spcPct val="20000"/>
                        </a:spcBef>
                        <a:buClr>
                          <a:schemeClr val="accent1"/>
                        </a:buClr>
                        <a:buSzPct val="85000"/>
                        <a:buFont typeface="Wingdings 2" panose="05020102010507070707" pitchFamily="18" charset="2"/>
                        <a:defRPr sz="2000" kern="1200">
                          <a:solidFill>
                            <a:schemeClr val="tx1"/>
                          </a:solidFill>
                          <a:latin typeface="Constantia" panose="02030602050306030303" pitchFamily="18" charset="0"/>
                        </a:defRPr>
                      </a:lvl2pPr>
                      <a:lvl3pPr marL="1143000" indent="-228600" algn="l" defTabSz="457200" rtl="0" eaLnBrk="1" latinLnBrk="0" hangingPunct="1">
                        <a:spcBef>
                          <a:spcPct val="20000"/>
                        </a:spcBef>
                        <a:buClr>
                          <a:schemeClr val="accent2"/>
                        </a:buClr>
                        <a:buSzPct val="70000"/>
                        <a:buFont typeface="Wingdings 2" panose="05020102010507070707" pitchFamily="18" charset="2"/>
                        <a:defRPr sz="1900" kern="1200">
                          <a:solidFill>
                            <a:schemeClr val="tx1"/>
                          </a:solidFill>
                          <a:latin typeface="Constantia" panose="02030602050306030303" pitchFamily="18" charset="0"/>
                        </a:defRPr>
                      </a:lvl3pPr>
                      <a:lvl4pPr marL="1600200" indent="-228600" algn="l" defTabSz="457200" rtl="0" eaLnBrk="1" latinLnBrk="0" hangingPunct="1">
                        <a:spcBef>
                          <a:spcPct val="20000"/>
                        </a:spcBef>
                        <a:buClr>
                          <a:srgbClr val="0BD0D9"/>
                        </a:buClr>
                        <a:buSzPct val="65000"/>
                        <a:buFont typeface="Wingdings 2" panose="05020102010507070707" pitchFamily="18" charset="2"/>
                        <a:defRPr sz="1800" kern="1200">
                          <a:solidFill>
                            <a:schemeClr val="tx1"/>
                          </a:solidFill>
                          <a:latin typeface="Constantia" panose="02030602050306030303" pitchFamily="18" charset="0"/>
                        </a:defRPr>
                      </a:lvl4pPr>
                      <a:lvl5pPr marL="2057400" indent="-228600" algn="l" defTabSz="457200" rtl="0" eaLnBrk="1" latinLnBrk="0" hangingPunct="1">
                        <a:spcBef>
                          <a:spcPct val="20000"/>
                        </a:spcBef>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5pPr>
                      <a:lvl6pPr marL="25146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6pPr>
                      <a:lvl7pPr marL="29718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7pPr>
                      <a:lvl8pPr marL="34290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8pPr>
                      <a:lvl9pPr marL="38862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000" b="1" i="0" u="none" strike="noStrike" cap="none" normalizeH="0" baseline="0">
                          <a:ln>
                            <a:noFill/>
                          </a:ln>
                          <a:solidFill>
                            <a:schemeClr val="tx1"/>
                          </a:solidFill>
                          <a:effectLst/>
                          <a:latin typeface="Times" panose="02020603050405020304" pitchFamily="18" charset="0"/>
                          <a:ea typeface="宋体" panose="02010600030101010101" pitchFamily="2" charset="-122"/>
                        </a:rPr>
                        <a:t>1</a:t>
                      </a:r>
                    </a:p>
                  </a:txBody>
                  <a:tcPr marL="96926" marR="96926" marT="45719" marB="45719"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spcBef>
                          <a:spcPct val="20000"/>
                        </a:spcBef>
                        <a:buClr>
                          <a:srgbClr val="0BD0D9"/>
                        </a:buClr>
                        <a:buSzPct val="95000"/>
                        <a:buFont typeface="Wingdings 2" panose="05020102010507070707" pitchFamily="18" charset="2"/>
                        <a:defRPr sz="2200" kern="1200">
                          <a:solidFill>
                            <a:schemeClr val="tx1"/>
                          </a:solidFill>
                          <a:latin typeface="Constantia" panose="02030602050306030303" pitchFamily="18" charset="0"/>
                        </a:defRPr>
                      </a:lvl1pPr>
                      <a:lvl2pPr marL="742950" indent="-285750" algn="l" defTabSz="457200" rtl="0" eaLnBrk="1" latinLnBrk="0" hangingPunct="1">
                        <a:spcBef>
                          <a:spcPct val="20000"/>
                        </a:spcBef>
                        <a:buClr>
                          <a:schemeClr val="accent1"/>
                        </a:buClr>
                        <a:buSzPct val="85000"/>
                        <a:buFont typeface="Wingdings 2" panose="05020102010507070707" pitchFamily="18" charset="2"/>
                        <a:defRPr sz="2000" kern="1200">
                          <a:solidFill>
                            <a:schemeClr val="tx1"/>
                          </a:solidFill>
                          <a:latin typeface="Constantia" panose="02030602050306030303" pitchFamily="18" charset="0"/>
                        </a:defRPr>
                      </a:lvl2pPr>
                      <a:lvl3pPr marL="1143000" indent="-228600" algn="l" defTabSz="457200" rtl="0" eaLnBrk="1" latinLnBrk="0" hangingPunct="1">
                        <a:spcBef>
                          <a:spcPct val="20000"/>
                        </a:spcBef>
                        <a:buClr>
                          <a:schemeClr val="accent2"/>
                        </a:buClr>
                        <a:buSzPct val="70000"/>
                        <a:buFont typeface="Wingdings 2" panose="05020102010507070707" pitchFamily="18" charset="2"/>
                        <a:defRPr sz="1900" kern="1200">
                          <a:solidFill>
                            <a:schemeClr val="tx1"/>
                          </a:solidFill>
                          <a:latin typeface="Constantia" panose="02030602050306030303" pitchFamily="18" charset="0"/>
                        </a:defRPr>
                      </a:lvl3pPr>
                      <a:lvl4pPr marL="1600200" indent="-228600" algn="l" defTabSz="457200" rtl="0" eaLnBrk="1" latinLnBrk="0" hangingPunct="1">
                        <a:spcBef>
                          <a:spcPct val="20000"/>
                        </a:spcBef>
                        <a:buClr>
                          <a:srgbClr val="0BD0D9"/>
                        </a:buClr>
                        <a:buSzPct val="65000"/>
                        <a:buFont typeface="Wingdings 2" panose="05020102010507070707" pitchFamily="18" charset="2"/>
                        <a:defRPr sz="1800" kern="1200">
                          <a:solidFill>
                            <a:schemeClr val="tx1"/>
                          </a:solidFill>
                          <a:latin typeface="Constantia" panose="02030602050306030303" pitchFamily="18" charset="0"/>
                        </a:defRPr>
                      </a:lvl4pPr>
                      <a:lvl5pPr marL="2057400" indent="-228600" algn="l" defTabSz="457200" rtl="0" eaLnBrk="1" latinLnBrk="0" hangingPunct="1">
                        <a:spcBef>
                          <a:spcPct val="20000"/>
                        </a:spcBef>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5pPr>
                      <a:lvl6pPr marL="25146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6pPr>
                      <a:lvl7pPr marL="29718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7pPr>
                      <a:lvl8pPr marL="34290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8pPr>
                      <a:lvl9pPr marL="38862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000" b="1" i="0" u="none" strike="noStrike" cap="none" normalizeH="0" baseline="0">
                          <a:ln>
                            <a:noFill/>
                          </a:ln>
                          <a:solidFill>
                            <a:schemeClr val="tx1"/>
                          </a:solidFill>
                          <a:effectLst/>
                          <a:latin typeface="Times" panose="02020603050405020304" pitchFamily="18" charset="0"/>
                          <a:ea typeface="宋体" panose="02010600030101010101" pitchFamily="2" charset="-122"/>
                        </a:rPr>
                        <a:t>0</a:t>
                      </a:r>
                    </a:p>
                  </a:txBody>
                  <a:tcPr marL="96926" marR="96926" marT="45719" marB="45719" horzOverflow="overflow">
                    <a:lnL w="12700" cap="flat" cmpd="sng" algn="ctr">
                      <a:solidFill>
                        <a:sysClr val="windowText" lastClr="000000"/>
                      </a:solidFill>
                      <a:prstDash val="solid"/>
                      <a:round/>
                      <a:headEnd type="none" w="med" len="med"/>
                      <a:tailEnd type="none" w="med" len="me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17735">
                <a:tc>
                  <a:txBody>
                    <a:bodyPr/>
                    <a:lstStyle>
                      <a:lvl1pPr marL="0" algn="l" defTabSz="457200" rtl="0" eaLnBrk="1" latinLnBrk="0" hangingPunct="1">
                        <a:spcBef>
                          <a:spcPct val="20000"/>
                        </a:spcBef>
                        <a:buClr>
                          <a:srgbClr val="0BD0D9"/>
                        </a:buClr>
                        <a:buSzPct val="95000"/>
                        <a:buFont typeface="Wingdings 2" panose="05020102010507070707" pitchFamily="18" charset="2"/>
                        <a:defRPr sz="2200" kern="1200">
                          <a:solidFill>
                            <a:schemeClr val="tx1"/>
                          </a:solidFill>
                          <a:latin typeface="Constantia" panose="02030602050306030303" pitchFamily="18" charset="0"/>
                        </a:defRPr>
                      </a:lvl1pPr>
                      <a:lvl2pPr marL="742950" indent="-285750" algn="l" defTabSz="457200" rtl="0" eaLnBrk="1" latinLnBrk="0" hangingPunct="1">
                        <a:spcBef>
                          <a:spcPct val="20000"/>
                        </a:spcBef>
                        <a:buClr>
                          <a:schemeClr val="accent1"/>
                        </a:buClr>
                        <a:buSzPct val="85000"/>
                        <a:buFont typeface="Wingdings 2" panose="05020102010507070707" pitchFamily="18" charset="2"/>
                        <a:defRPr sz="2000" kern="1200">
                          <a:solidFill>
                            <a:schemeClr val="tx1"/>
                          </a:solidFill>
                          <a:latin typeface="Constantia" panose="02030602050306030303" pitchFamily="18" charset="0"/>
                        </a:defRPr>
                      </a:lvl2pPr>
                      <a:lvl3pPr marL="1143000" indent="-228600" algn="l" defTabSz="457200" rtl="0" eaLnBrk="1" latinLnBrk="0" hangingPunct="1">
                        <a:spcBef>
                          <a:spcPct val="20000"/>
                        </a:spcBef>
                        <a:buClr>
                          <a:schemeClr val="accent2"/>
                        </a:buClr>
                        <a:buSzPct val="70000"/>
                        <a:buFont typeface="Wingdings 2" panose="05020102010507070707" pitchFamily="18" charset="2"/>
                        <a:defRPr sz="1900" kern="1200">
                          <a:solidFill>
                            <a:schemeClr val="tx1"/>
                          </a:solidFill>
                          <a:latin typeface="Constantia" panose="02030602050306030303" pitchFamily="18" charset="0"/>
                        </a:defRPr>
                      </a:lvl3pPr>
                      <a:lvl4pPr marL="1600200" indent="-228600" algn="l" defTabSz="457200" rtl="0" eaLnBrk="1" latinLnBrk="0" hangingPunct="1">
                        <a:spcBef>
                          <a:spcPct val="20000"/>
                        </a:spcBef>
                        <a:buClr>
                          <a:srgbClr val="0BD0D9"/>
                        </a:buClr>
                        <a:buSzPct val="65000"/>
                        <a:buFont typeface="Wingdings 2" panose="05020102010507070707" pitchFamily="18" charset="2"/>
                        <a:defRPr sz="1800" kern="1200">
                          <a:solidFill>
                            <a:schemeClr val="tx1"/>
                          </a:solidFill>
                          <a:latin typeface="Constantia" panose="02030602050306030303" pitchFamily="18" charset="0"/>
                        </a:defRPr>
                      </a:lvl4pPr>
                      <a:lvl5pPr marL="2057400" indent="-228600" algn="l" defTabSz="457200" rtl="0" eaLnBrk="1" latinLnBrk="0" hangingPunct="1">
                        <a:spcBef>
                          <a:spcPct val="20000"/>
                        </a:spcBef>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5pPr>
                      <a:lvl6pPr marL="25146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6pPr>
                      <a:lvl7pPr marL="29718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7pPr>
                      <a:lvl8pPr marL="34290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8pPr>
                      <a:lvl9pPr marL="38862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000" b="1" i="0" u="none" strike="noStrike" cap="none" normalizeH="0" baseline="0">
                          <a:ln>
                            <a:noFill/>
                          </a:ln>
                          <a:solidFill>
                            <a:schemeClr val="tx1"/>
                          </a:solidFill>
                          <a:effectLst/>
                          <a:latin typeface="Times" panose="02020603050405020304" pitchFamily="18" charset="0"/>
                          <a:ea typeface="宋体" panose="02010600030101010101" pitchFamily="2" charset="-122"/>
                        </a:rPr>
                        <a:t>1</a:t>
                      </a:r>
                    </a:p>
                  </a:txBody>
                  <a:tcPr marL="96926" marR="96926" marT="45719" marB="45719" horzOverflow="overflow">
                    <a:lnL>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spcBef>
                          <a:spcPct val="20000"/>
                        </a:spcBef>
                        <a:buClr>
                          <a:srgbClr val="0BD0D9"/>
                        </a:buClr>
                        <a:buSzPct val="95000"/>
                        <a:buFont typeface="Wingdings 2" panose="05020102010507070707" pitchFamily="18" charset="2"/>
                        <a:defRPr sz="2200" kern="1200">
                          <a:solidFill>
                            <a:schemeClr val="tx1"/>
                          </a:solidFill>
                          <a:latin typeface="Constantia" panose="02030602050306030303" pitchFamily="18" charset="0"/>
                        </a:defRPr>
                      </a:lvl1pPr>
                      <a:lvl2pPr marL="742950" indent="-285750" algn="l" defTabSz="457200" rtl="0" eaLnBrk="1" latinLnBrk="0" hangingPunct="1">
                        <a:spcBef>
                          <a:spcPct val="20000"/>
                        </a:spcBef>
                        <a:buClr>
                          <a:schemeClr val="accent1"/>
                        </a:buClr>
                        <a:buSzPct val="85000"/>
                        <a:buFont typeface="Wingdings 2" panose="05020102010507070707" pitchFamily="18" charset="2"/>
                        <a:defRPr sz="2000" kern="1200">
                          <a:solidFill>
                            <a:schemeClr val="tx1"/>
                          </a:solidFill>
                          <a:latin typeface="Constantia" panose="02030602050306030303" pitchFamily="18" charset="0"/>
                        </a:defRPr>
                      </a:lvl2pPr>
                      <a:lvl3pPr marL="1143000" indent="-228600" algn="l" defTabSz="457200" rtl="0" eaLnBrk="1" latinLnBrk="0" hangingPunct="1">
                        <a:spcBef>
                          <a:spcPct val="20000"/>
                        </a:spcBef>
                        <a:buClr>
                          <a:schemeClr val="accent2"/>
                        </a:buClr>
                        <a:buSzPct val="70000"/>
                        <a:buFont typeface="Wingdings 2" panose="05020102010507070707" pitchFamily="18" charset="2"/>
                        <a:defRPr sz="1900" kern="1200">
                          <a:solidFill>
                            <a:schemeClr val="tx1"/>
                          </a:solidFill>
                          <a:latin typeface="Constantia" panose="02030602050306030303" pitchFamily="18" charset="0"/>
                        </a:defRPr>
                      </a:lvl3pPr>
                      <a:lvl4pPr marL="1600200" indent="-228600" algn="l" defTabSz="457200" rtl="0" eaLnBrk="1" latinLnBrk="0" hangingPunct="1">
                        <a:spcBef>
                          <a:spcPct val="20000"/>
                        </a:spcBef>
                        <a:buClr>
                          <a:srgbClr val="0BD0D9"/>
                        </a:buClr>
                        <a:buSzPct val="65000"/>
                        <a:buFont typeface="Wingdings 2" panose="05020102010507070707" pitchFamily="18" charset="2"/>
                        <a:defRPr sz="1800" kern="1200">
                          <a:solidFill>
                            <a:schemeClr val="tx1"/>
                          </a:solidFill>
                          <a:latin typeface="Constantia" panose="02030602050306030303" pitchFamily="18" charset="0"/>
                        </a:defRPr>
                      </a:lvl4pPr>
                      <a:lvl5pPr marL="2057400" indent="-228600" algn="l" defTabSz="457200" rtl="0" eaLnBrk="1" latinLnBrk="0" hangingPunct="1">
                        <a:spcBef>
                          <a:spcPct val="20000"/>
                        </a:spcBef>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5pPr>
                      <a:lvl6pPr marL="25146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6pPr>
                      <a:lvl7pPr marL="29718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7pPr>
                      <a:lvl8pPr marL="34290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8pPr>
                      <a:lvl9pPr marL="38862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000" b="1" i="0" u="none" strike="noStrike" cap="none" normalizeH="0" baseline="0">
                          <a:ln>
                            <a:noFill/>
                          </a:ln>
                          <a:solidFill>
                            <a:schemeClr val="tx1"/>
                          </a:solidFill>
                          <a:effectLst/>
                          <a:latin typeface="Times" panose="02020603050405020304" pitchFamily="18" charset="0"/>
                          <a:ea typeface="宋体" panose="02010600030101010101" pitchFamily="2" charset="-122"/>
                        </a:rPr>
                        <a:t>0</a:t>
                      </a:r>
                    </a:p>
                  </a:txBody>
                  <a:tcPr marL="96926" marR="96926" marT="45719" marB="45719"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spcBef>
                          <a:spcPct val="20000"/>
                        </a:spcBef>
                        <a:buClr>
                          <a:srgbClr val="0BD0D9"/>
                        </a:buClr>
                        <a:buSzPct val="95000"/>
                        <a:buFont typeface="Wingdings 2" panose="05020102010507070707" pitchFamily="18" charset="2"/>
                        <a:defRPr sz="2200" kern="1200">
                          <a:solidFill>
                            <a:schemeClr val="tx1"/>
                          </a:solidFill>
                          <a:latin typeface="Constantia" panose="02030602050306030303" pitchFamily="18" charset="0"/>
                        </a:defRPr>
                      </a:lvl1pPr>
                      <a:lvl2pPr marL="742950" indent="-285750" algn="l" defTabSz="457200" rtl="0" eaLnBrk="1" latinLnBrk="0" hangingPunct="1">
                        <a:spcBef>
                          <a:spcPct val="20000"/>
                        </a:spcBef>
                        <a:buClr>
                          <a:schemeClr val="accent1"/>
                        </a:buClr>
                        <a:buSzPct val="85000"/>
                        <a:buFont typeface="Wingdings 2" panose="05020102010507070707" pitchFamily="18" charset="2"/>
                        <a:defRPr sz="2000" kern="1200">
                          <a:solidFill>
                            <a:schemeClr val="tx1"/>
                          </a:solidFill>
                          <a:latin typeface="Constantia" panose="02030602050306030303" pitchFamily="18" charset="0"/>
                        </a:defRPr>
                      </a:lvl2pPr>
                      <a:lvl3pPr marL="1143000" indent="-228600" algn="l" defTabSz="457200" rtl="0" eaLnBrk="1" latinLnBrk="0" hangingPunct="1">
                        <a:spcBef>
                          <a:spcPct val="20000"/>
                        </a:spcBef>
                        <a:buClr>
                          <a:schemeClr val="accent2"/>
                        </a:buClr>
                        <a:buSzPct val="70000"/>
                        <a:buFont typeface="Wingdings 2" panose="05020102010507070707" pitchFamily="18" charset="2"/>
                        <a:defRPr sz="1900" kern="1200">
                          <a:solidFill>
                            <a:schemeClr val="tx1"/>
                          </a:solidFill>
                          <a:latin typeface="Constantia" panose="02030602050306030303" pitchFamily="18" charset="0"/>
                        </a:defRPr>
                      </a:lvl3pPr>
                      <a:lvl4pPr marL="1600200" indent="-228600" algn="l" defTabSz="457200" rtl="0" eaLnBrk="1" latinLnBrk="0" hangingPunct="1">
                        <a:spcBef>
                          <a:spcPct val="20000"/>
                        </a:spcBef>
                        <a:buClr>
                          <a:srgbClr val="0BD0D9"/>
                        </a:buClr>
                        <a:buSzPct val="65000"/>
                        <a:buFont typeface="Wingdings 2" panose="05020102010507070707" pitchFamily="18" charset="2"/>
                        <a:defRPr sz="1800" kern="1200">
                          <a:solidFill>
                            <a:schemeClr val="tx1"/>
                          </a:solidFill>
                          <a:latin typeface="Constantia" panose="02030602050306030303" pitchFamily="18" charset="0"/>
                        </a:defRPr>
                      </a:lvl4pPr>
                      <a:lvl5pPr marL="2057400" indent="-228600" algn="l" defTabSz="457200" rtl="0" eaLnBrk="1" latinLnBrk="0" hangingPunct="1">
                        <a:spcBef>
                          <a:spcPct val="20000"/>
                        </a:spcBef>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5pPr>
                      <a:lvl6pPr marL="25146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6pPr>
                      <a:lvl7pPr marL="29718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7pPr>
                      <a:lvl8pPr marL="34290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8pPr>
                      <a:lvl9pPr marL="38862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000" b="1" i="0" u="none" strike="noStrike" cap="none" normalizeH="0" baseline="0">
                          <a:ln>
                            <a:noFill/>
                          </a:ln>
                          <a:solidFill>
                            <a:schemeClr val="tx1"/>
                          </a:solidFill>
                          <a:effectLst/>
                          <a:latin typeface="Times" panose="02020603050405020304" pitchFamily="18" charset="0"/>
                          <a:ea typeface="宋体" panose="02010600030101010101" pitchFamily="2" charset="-122"/>
                        </a:rPr>
                        <a:t>0</a:t>
                      </a:r>
                    </a:p>
                  </a:txBody>
                  <a:tcPr marL="96926" marR="96926" marT="45719" marB="45719"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spcBef>
                          <a:spcPct val="20000"/>
                        </a:spcBef>
                        <a:buClr>
                          <a:srgbClr val="0BD0D9"/>
                        </a:buClr>
                        <a:buSzPct val="95000"/>
                        <a:buFont typeface="Wingdings 2" panose="05020102010507070707" pitchFamily="18" charset="2"/>
                        <a:defRPr sz="2200" kern="1200">
                          <a:solidFill>
                            <a:schemeClr val="tx1"/>
                          </a:solidFill>
                          <a:latin typeface="Constantia" panose="02030602050306030303" pitchFamily="18" charset="0"/>
                        </a:defRPr>
                      </a:lvl1pPr>
                      <a:lvl2pPr marL="742950" indent="-285750" algn="l" defTabSz="457200" rtl="0" eaLnBrk="1" latinLnBrk="0" hangingPunct="1">
                        <a:spcBef>
                          <a:spcPct val="20000"/>
                        </a:spcBef>
                        <a:buClr>
                          <a:schemeClr val="accent1"/>
                        </a:buClr>
                        <a:buSzPct val="85000"/>
                        <a:buFont typeface="Wingdings 2" panose="05020102010507070707" pitchFamily="18" charset="2"/>
                        <a:defRPr sz="2000" kern="1200">
                          <a:solidFill>
                            <a:schemeClr val="tx1"/>
                          </a:solidFill>
                          <a:latin typeface="Constantia" panose="02030602050306030303" pitchFamily="18" charset="0"/>
                        </a:defRPr>
                      </a:lvl2pPr>
                      <a:lvl3pPr marL="1143000" indent="-228600" algn="l" defTabSz="457200" rtl="0" eaLnBrk="1" latinLnBrk="0" hangingPunct="1">
                        <a:spcBef>
                          <a:spcPct val="20000"/>
                        </a:spcBef>
                        <a:buClr>
                          <a:schemeClr val="accent2"/>
                        </a:buClr>
                        <a:buSzPct val="70000"/>
                        <a:buFont typeface="Wingdings 2" panose="05020102010507070707" pitchFamily="18" charset="2"/>
                        <a:defRPr sz="1900" kern="1200">
                          <a:solidFill>
                            <a:schemeClr val="tx1"/>
                          </a:solidFill>
                          <a:latin typeface="Constantia" panose="02030602050306030303" pitchFamily="18" charset="0"/>
                        </a:defRPr>
                      </a:lvl3pPr>
                      <a:lvl4pPr marL="1600200" indent="-228600" algn="l" defTabSz="457200" rtl="0" eaLnBrk="1" latinLnBrk="0" hangingPunct="1">
                        <a:spcBef>
                          <a:spcPct val="20000"/>
                        </a:spcBef>
                        <a:buClr>
                          <a:srgbClr val="0BD0D9"/>
                        </a:buClr>
                        <a:buSzPct val="65000"/>
                        <a:buFont typeface="Wingdings 2" panose="05020102010507070707" pitchFamily="18" charset="2"/>
                        <a:defRPr sz="1800" kern="1200">
                          <a:solidFill>
                            <a:schemeClr val="tx1"/>
                          </a:solidFill>
                          <a:latin typeface="Constantia" panose="02030602050306030303" pitchFamily="18" charset="0"/>
                        </a:defRPr>
                      </a:lvl4pPr>
                      <a:lvl5pPr marL="2057400" indent="-228600" algn="l" defTabSz="457200" rtl="0" eaLnBrk="1" latinLnBrk="0" hangingPunct="1">
                        <a:spcBef>
                          <a:spcPct val="20000"/>
                        </a:spcBef>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5pPr>
                      <a:lvl6pPr marL="25146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6pPr>
                      <a:lvl7pPr marL="29718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7pPr>
                      <a:lvl8pPr marL="34290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8pPr>
                      <a:lvl9pPr marL="38862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000" b="1" i="0" u="none" strike="noStrike" cap="none" normalizeH="0" baseline="0">
                          <a:ln>
                            <a:noFill/>
                          </a:ln>
                          <a:solidFill>
                            <a:schemeClr val="tx1"/>
                          </a:solidFill>
                          <a:effectLst/>
                          <a:latin typeface="Times" panose="02020603050405020304" pitchFamily="18" charset="0"/>
                          <a:ea typeface="宋体" panose="02010600030101010101" pitchFamily="2" charset="-122"/>
                        </a:rPr>
                        <a:t>0</a:t>
                      </a:r>
                    </a:p>
                  </a:txBody>
                  <a:tcPr marL="96926" marR="96926" marT="45719" marB="45719"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spcBef>
                          <a:spcPct val="20000"/>
                        </a:spcBef>
                        <a:buClr>
                          <a:srgbClr val="0BD0D9"/>
                        </a:buClr>
                        <a:buSzPct val="95000"/>
                        <a:buFont typeface="Wingdings 2" panose="05020102010507070707" pitchFamily="18" charset="2"/>
                        <a:defRPr sz="2200" kern="1200">
                          <a:solidFill>
                            <a:schemeClr val="tx1"/>
                          </a:solidFill>
                          <a:latin typeface="Constantia" panose="02030602050306030303" pitchFamily="18" charset="0"/>
                        </a:defRPr>
                      </a:lvl1pPr>
                      <a:lvl2pPr marL="742950" indent="-285750" algn="l" defTabSz="457200" rtl="0" eaLnBrk="1" latinLnBrk="0" hangingPunct="1">
                        <a:spcBef>
                          <a:spcPct val="20000"/>
                        </a:spcBef>
                        <a:buClr>
                          <a:schemeClr val="accent1"/>
                        </a:buClr>
                        <a:buSzPct val="85000"/>
                        <a:buFont typeface="Wingdings 2" panose="05020102010507070707" pitchFamily="18" charset="2"/>
                        <a:defRPr sz="2000" kern="1200">
                          <a:solidFill>
                            <a:schemeClr val="tx1"/>
                          </a:solidFill>
                          <a:latin typeface="Constantia" panose="02030602050306030303" pitchFamily="18" charset="0"/>
                        </a:defRPr>
                      </a:lvl2pPr>
                      <a:lvl3pPr marL="1143000" indent="-228600" algn="l" defTabSz="457200" rtl="0" eaLnBrk="1" latinLnBrk="0" hangingPunct="1">
                        <a:spcBef>
                          <a:spcPct val="20000"/>
                        </a:spcBef>
                        <a:buClr>
                          <a:schemeClr val="accent2"/>
                        </a:buClr>
                        <a:buSzPct val="70000"/>
                        <a:buFont typeface="Wingdings 2" panose="05020102010507070707" pitchFamily="18" charset="2"/>
                        <a:defRPr sz="1900" kern="1200">
                          <a:solidFill>
                            <a:schemeClr val="tx1"/>
                          </a:solidFill>
                          <a:latin typeface="Constantia" panose="02030602050306030303" pitchFamily="18" charset="0"/>
                        </a:defRPr>
                      </a:lvl3pPr>
                      <a:lvl4pPr marL="1600200" indent="-228600" algn="l" defTabSz="457200" rtl="0" eaLnBrk="1" latinLnBrk="0" hangingPunct="1">
                        <a:spcBef>
                          <a:spcPct val="20000"/>
                        </a:spcBef>
                        <a:buClr>
                          <a:srgbClr val="0BD0D9"/>
                        </a:buClr>
                        <a:buSzPct val="65000"/>
                        <a:buFont typeface="Wingdings 2" panose="05020102010507070707" pitchFamily="18" charset="2"/>
                        <a:defRPr sz="1800" kern="1200">
                          <a:solidFill>
                            <a:schemeClr val="tx1"/>
                          </a:solidFill>
                          <a:latin typeface="Constantia" panose="02030602050306030303" pitchFamily="18" charset="0"/>
                        </a:defRPr>
                      </a:lvl4pPr>
                      <a:lvl5pPr marL="2057400" indent="-228600" algn="l" defTabSz="457200" rtl="0" eaLnBrk="1" latinLnBrk="0" hangingPunct="1">
                        <a:spcBef>
                          <a:spcPct val="20000"/>
                        </a:spcBef>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5pPr>
                      <a:lvl6pPr marL="25146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6pPr>
                      <a:lvl7pPr marL="29718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7pPr>
                      <a:lvl8pPr marL="34290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8pPr>
                      <a:lvl9pPr marL="38862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000" b="1" i="0" u="none" strike="noStrike" cap="none" normalizeH="0" baseline="0">
                          <a:ln>
                            <a:noFill/>
                          </a:ln>
                          <a:solidFill>
                            <a:schemeClr val="tx1"/>
                          </a:solidFill>
                          <a:effectLst/>
                          <a:latin typeface="Times" panose="02020603050405020304" pitchFamily="18" charset="0"/>
                          <a:ea typeface="宋体" panose="02010600030101010101" pitchFamily="2" charset="-122"/>
                        </a:rPr>
                        <a:t>1</a:t>
                      </a:r>
                    </a:p>
                  </a:txBody>
                  <a:tcPr marL="96926" marR="96926" marT="45719" marB="45719" horzOverflow="overflow">
                    <a:lnL w="12700" cap="flat" cmpd="sng" algn="ctr">
                      <a:solidFill>
                        <a:sysClr val="windowText" lastClr="000000"/>
                      </a:solidFill>
                      <a:prstDash val="solid"/>
                      <a:round/>
                      <a:headEnd type="none" w="med" len="med"/>
                      <a:tailEnd type="none" w="med" len="me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16295">
                <a:tc>
                  <a:txBody>
                    <a:bodyPr/>
                    <a:lstStyle>
                      <a:lvl1pPr marL="0" algn="l" defTabSz="457200" rtl="0" eaLnBrk="1" latinLnBrk="0" hangingPunct="1">
                        <a:spcBef>
                          <a:spcPct val="20000"/>
                        </a:spcBef>
                        <a:buClr>
                          <a:srgbClr val="0BD0D9"/>
                        </a:buClr>
                        <a:buSzPct val="95000"/>
                        <a:buFont typeface="Wingdings 2" panose="05020102010507070707" pitchFamily="18" charset="2"/>
                        <a:defRPr sz="2200" kern="1200">
                          <a:solidFill>
                            <a:schemeClr val="tx1"/>
                          </a:solidFill>
                          <a:latin typeface="Constantia" panose="02030602050306030303" pitchFamily="18" charset="0"/>
                        </a:defRPr>
                      </a:lvl1pPr>
                      <a:lvl2pPr marL="742950" indent="-285750" algn="l" defTabSz="457200" rtl="0" eaLnBrk="1" latinLnBrk="0" hangingPunct="1">
                        <a:spcBef>
                          <a:spcPct val="20000"/>
                        </a:spcBef>
                        <a:buClr>
                          <a:schemeClr val="accent1"/>
                        </a:buClr>
                        <a:buSzPct val="85000"/>
                        <a:buFont typeface="Wingdings 2" panose="05020102010507070707" pitchFamily="18" charset="2"/>
                        <a:defRPr sz="2000" kern="1200">
                          <a:solidFill>
                            <a:schemeClr val="tx1"/>
                          </a:solidFill>
                          <a:latin typeface="Constantia" panose="02030602050306030303" pitchFamily="18" charset="0"/>
                        </a:defRPr>
                      </a:lvl2pPr>
                      <a:lvl3pPr marL="1143000" indent="-228600" algn="l" defTabSz="457200" rtl="0" eaLnBrk="1" latinLnBrk="0" hangingPunct="1">
                        <a:spcBef>
                          <a:spcPct val="20000"/>
                        </a:spcBef>
                        <a:buClr>
                          <a:schemeClr val="accent2"/>
                        </a:buClr>
                        <a:buSzPct val="70000"/>
                        <a:buFont typeface="Wingdings 2" panose="05020102010507070707" pitchFamily="18" charset="2"/>
                        <a:defRPr sz="1900" kern="1200">
                          <a:solidFill>
                            <a:schemeClr val="tx1"/>
                          </a:solidFill>
                          <a:latin typeface="Constantia" panose="02030602050306030303" pitchFamily="18" charset="0"/>
                        </a:defRPr>
                      </a:lvl3pPr>
                      <a:lvl4pPr marL="1600200" indent="-228600" algn="l" defTabSz="457200" rtl="0" eaLnBrk="1" latinLnBrk="0" hangingPunct="1">
                        <a:spcBef>
                          <a:spcPct val="20000"/>
                        </a:spcBef>
                        <a:buClr>
                          <a:srgbClr val="0BD0D9"/>
                        </a:buClr>
                        <a:buSzPct val="65000"/>
                        <a:buFont typeface="Wingdings 2" panose="05020102010507070707" pitchFamily="18" charset="2"/>
                        <a:defRPr sz="1800" kern="1200">
                          <a:solidFill>
                            <a:schemeClr val="tx1"/>
                          </a:solidFill>
                          <a:latin typeface="Constantia" panose="02030602050306030303" pitchFamily="18" charset="0"/>
                        </a:defRPr>
                      </a:lvl4pPr>
                      <a:lvl5pPr marL="2057400" indent="-228600" algn="l" defTabSz="457200" rtl="0" eaLnBrk="1" latinLnBrk="0" hangingPunct="1">
                        <a:spcBef>
                          <a:spcPct val="20000"/>
                        </a:spcBef>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5pPr>
                      <a:lvl6pPr marL="25146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6pPr>
                      <a:lvl7pPr marL="29718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7pPr>
                      <a:lvl8pPr marL="34290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8pPr>
                      <a:lvl9pPr marL="38862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000" b="1" i="0" u="none" strike="noStrike" cap="none" normalizeH="0" baseline="0">
                          <a:ln>
                            <a:noFill/>
                          </a:ln>
                          <a:solidFill>
                            <a:schemeClr val="tx1"/>
                          </a:solidFill>
                          <a:effectLst/>
                          <a:latin typeface="Times" panose="02020603050405020304" pitchFamily="18" charset="0"/>
                          <a:ea typeface="宋体" panose="02010600030101010101" pitchFamily="2" charset="-122"/>
                        </a:rPr>
                        <a:t>1</a:t>
                      </a:r>
                    </a:p>
                  </a:txBody>
                  <a:tcPr marL="96926" marR="96926" marT="45719" marB="45719" horzOverflow="overflow">
                    <a:lnL>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spcBef>
                          <a:spcPct val="20000"/>
                        </a:spcBef>
                        <a:buClr>
                          <a:srgbClr val="0BD0D9"/>
                        </a:buClr>
                        <a:buSzPct val="95000"/>
                        <a:buFont typeface="Wingdings 2" panose="05020102010507070707" pitchFamily="18" charset="2"/>
                        <a:defRPr sz="2200" kern="1200">
                          <a:solidFill>
                            <a:schemeClr val="tx1"/>
                          </a:solidFill>
                          <a:latin typeface="Constantia" panose="02030602050306030303" pitchFamily="18" charset="0"/>
                        </a:defRPr>
                      </a:lvl1pPr>
                      <a:lvl2pPr marL="742950" indent="-285750" algn="l" defTabSz="457200" rtl="0" eaLnBrk="1" latinLnBrk="0" hangingPunct="1">
                        <a:spcBef>
                          <a:spcPct val="20000"/>
                        </a:spcBef>
                        <a:buClr>
                          <a:schemeClr val="accent1"/>
                        </a:buClr>
                        <a:buSzPct val="85000"/>
                        <a:buFont typeface="Wingdings 2" panose="05020102010507070707" pitchFamily="18" charset="2"/>
                        <a:defRPr sz="2000" kern="1200">
                          <a:solidFill>
                            <a:schemeClr val="tx1"/>
                          </a:solidFill>
                          <a:latin typeface="Constantia" panose="02030602050306030303" pitchFamily="18" charset="0"/>
                        </a:defRPr>
                      </a:lvl2pPr>
                      <a:lvl3pPr marL="1143000" indent="-228600" algn="l" defTabSz="457200" rtl="0" eaLnBrk="1" latinLnBrk="0" hangingPunct="1">
                        <a:spcBef>
                          <a:spcPct val="20000"/>
                        </a:spcBef>
                        <a:buClr>
                          <a:schemeClr val="accent2"/>
                        </a:buClr>
                        <a:buSzPct val="70000"/>
                        <a:buFont typeface="Wingdings 2" panose="05020102010507070707" pitchFamily="18" charset="2"/>
                        <a:defRPr sz="1900" kern="1200">
                          <a:solidFill>
                            <a:schemeClr val="tx1"/>
                          </a:solidFill>
                          <a:latin typeface="Constantia" panose="02030602050306030303" pitchFamily="18" charset="0"/>
                        </a:defRPr>
                      </a:lvl3pPr>
                      <a:lvl4pPr marL="1600200" indent="-228600" algn="l" defTabSz="457200" rtl="0" eaLnBrk="1" latinLnBrk="0" hangingPunct="1">
                        <a:spcBef>
                          <a:spcPct val="20000"/>
                        </a:spcBef>
                        <a:buClr>
                          <a:srgbClr val="0BD0D9"/>
                        </a:buClr>
                        <a:buSzPct val="65000"/>
                        <a:buFont typeface="Wingdings 2" panose="05020102010507070707" pitchFamily="18" charset="2"/>
                        <a:defRPr sz="1800" kern="1200">
                          <a:solidFill>
                            <a:schemeClr val="tx1"/>
                          </a:solidFill>
                          <a:latin typeface="Constantia" panose="02030602050306030303" pitchFamily="18" charset="0"/>
                        </a:defRPr>
                      </a:lvl4pPr>
                      <a:lvl5pPr marL="2057400" indent="-228600" algn="l" defTabSz="457200" rtl="0" eaLnBrk="1" latinLnBrk="0" hangingPunct="1">
                        <a:spcBef>
                          <a:spcPct val="20000"/>
                        </a:spcBef>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5pPr>
                      <a:lvl6pPr marL="25146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6pPr>
                      <a:lvl7pPr marL="29718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7pPr>
                      <a:lvl8pPr marL="34290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8pPr>
                      <a:lvl9pPr marL="38862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000" b="1" i="0" u="none" strike="noStrike" cap="none" normalizeH="0" baseline="0">
                          <a:ln>
                            <a:noFill/>
                          </a:ln>
                          <a:solidFill>
                            <a:schemeClr val="tx1"/>
                          </a:solidFill>
                          <a:effectLst/>
                          <a:latin typeface="Times" panose="02020603050405020304" pitchFamily="18" charset="0"/>
                          <a:ea typeface="宋体" panose="02010600030101010101" pitchFamily="2" charset="-122"/>
                        </a:rPr>
                        <a:t>0</a:t>
                      </a:r>
                    </a:p>
                  </a:txBody>
                  <a:tcPr marL="96926" marR="96926" marT="45719" marB="45719"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spcBef>
                          <a:spcPct val="20000"/>
                        </a:spcBef>
                        <a:buClr>
                          <a:srgbClr val="0BD0D9"/>
                        </a:buClr>
                        <a:buSzPct val="95000"/>
                        <a:buFont typeface="Wingdings 2" panose="05020102010507070707" pitchFamily="18" charset="2"/>
                        <a:defRPr sz="2200" kern="1200">
                          <a:solidFill>
                            <a:schemeClr val="tx1"/>
                          </a:solidFill>
                          <a:latin typeface="Constantia" panose="02030602050306030303" pitchFamily="18" charset="0"/>
                        </a:defRPr>
                      </a:lvl1pPr>
                      <a:lvl2pPr marL="742950" indent="-285750" algn="l" defTabSz="457200" rtl="0" eaLnBrk="1" latinLnBrk="0" hangingPunct="1">
                        <a:spcBef>
                          <a:spcPct val="20000"/>
                        </a:spcBef>
                        <a:buClr>
                          <a:schemeClr val="accent1"/>
                        </a:buClr>
                        <a:buSzPct val="85000"/>
                        <a:buFont typeface="Wingdings 2" panose="05020102010507070707" pitchFamily="18" charset="2"/>
                        <a:defRPr sz="2000" kern="1200">
                          <a:solidFill>
                            <a:schemeClr val="tx1"/>
                          </a:solidFill>
                          <a:latin typeface="Constantia" panose="02030602050306030303" pitchFamily="18" charset="0"/>
                        </a:defRPr>
                      </a:lvl2pPr>
                      <a:lvl3pPr marL="1143000" indent="-228600" algn="l" defTabSz="457200" rtl="0" eaLnBrk="1" latinLnBrk="0" hangingPunct="1">
                        <a:spcBef>
                          <a:spcPct val="20000"/>
                        </a:spcBef>
                        <a:buClr>
                          <a:schemeClr val="accent2"/>
                        </a:buClr>
                        <a:buSzPct val="70000"/>
                        <a:buFont typeface="Wingdings 2" panose="05020102010507070707" pitchFamily="18" charset="2"/>
                        <a:defRPr sz="1900" kern="1200">
                          <a:solidFill>
                            <a:schemeClr val="tx1"/>
                          </a:solidFill>
                          <a:latin typeface="Constantia" panose="02030602050306030303" pitchFamily="18" charset="0"/>
                        </a:defRPr>
                      </a:lvl3pPr>
                      <a:lvl4pPr marL="1600200" indent="-228600" algn="l" defTabSz="457200" rtl="0" eaLnBrk="1" latinLnBrk="0" hangingPunct="1">
                        <a:spcBef>
                          <a:spcPct val="20000"/>
                        </a:spcBef>
                        <a:buClr>
                          <a:srgbClr val="0BD0D9"/>
                        </a:buClr>
                        <a:buSzPct val="65000"/>
                        <a:buFont typeface="Wingdings 2" panose="05020102010507070707" pitchFamily="18" charset="2"/>
                        <a:defRPr sz="1800" kern="1200">
                          <a:solidFill>
                            <a:schemeClr val="tx1"/>
                          </a:solidFill>
                          <a:latin typeface="Constantia" panose="02030602050306030303" pitchFamily="18" charset="0"/>
                        </a:defRPr>
                      </a:lvl4pPr>
                      <a:lvl5pPr marL="2057400" indent="-228600" algn="l" defTabSz="457200" rtl="0" eaLnBrk="1" latinLnBrk="0" hangingPunct="1">
                        <a:spcBef>
                          <a:spcPct val="20000"/>
                        </a:spcBef>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5pPr>
                      <a:lvl6pPr marL="25146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6pPr>
                      <a:lvl7pPr marL="29718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7pPr>
                      <a:lvl8pPr marL="34290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8pPr>
                      <a:lvl9pPr marL="38862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000" b="1" i="0" u="none" strike="noStrike" cap="none" normalizeH="0" baseline="0" dirty="0">
                          <a:ln>
                            <a:noFill/>
                          </a:ln>
                          <a:solidFill>
                            <a:schemeClr val="tx1"/>
                          </a:solidFill>
                          <a:effectLst/>
                          <a:latin typeface="Times" panose="02020603050405020304" pitchFamily="18" charset="0"/>
                          <a:ea typeface="宋体" panose="02010600030101010101" pitchFamily="2" charset="-122"/>
                        </a:rPr>
                        <a:t>1</a:t>
                      </a:r>
                    </a:p>
                  </a:txBody>
                  <a:tcPr marL="96926" marR="96926" marT="45719" marB="45719"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spcBef>
                          <a:spcPct val="20000"/>
                        </a:spcBef>
                        <a:buClr>
                          <a:srgbClr val="0BD0D9"/>
                        </a:buClr>
                        <a:buSzPct val="95000"/>
                        <a:buFont typeface="Wingdings 2" panose="05020102010507070707" pitchFamily="18" charset="2"/>
                        <a:defRPr sz="2200" kern="1200">
                          <a:solidFill>
                            <a:schemeClr val="tx1"/>
                          </a:solidFill>
                          <a:latin typeface="Constantia" panose="02030602050306030303" pitchFamily="18" charset="0"/>
                        </a:defRPr>
                      </a:lvl1pPr>
                      <a:lvl2pPr marL="742950" indent="-285750" algn="l" defTabSz="457200" rtl="0" eaLnBrk="1" latinLnBrk="0" hangingPunct="1">
                        <a:spcBef>
                          <a:spcPct val="20000"/>
                        </a:spcBef>
                        <a:buClr>
                          <a:schemeClr val="accent1"/>
                        </a:buClr>
                        <a:buSzPct val="85000"/>
                        <a:buFont typeface="Wingdings 2" panose="05020102010507070707" pitchFamily="18" charset="2"/>
                        <a:defRPr sz="2000" kern="1200">
                          <a:solidFill>
                            <a:schemeClr val="tx1"/>
                          </a:solidFill>
                          <a:latin typeface="Constantia" panose="02030602050306030303" pitchFamily="18" charset="0"/>
                        </a:defRPr>
                      </a:lvl2pPr>
                      <a:lvl3pPr marL="1143000" indent="-228600" algn="l" defTabSz="457200" rtl="0" eaLnBrk="1" latinLnBrk="0" hangingPunct="1">
                        <a:spcBef>
                          <a:spcPct val="20000"/>
                        </a:spcBef>
                        <a:buClr>
                          <a:schemeClr val="accent2"/>
                        </a:buClr>
                        <a:buSzPct val="70000"/>
                        <a:buFont typeface="Wingdings 2" panose="05020102010507070707" pitchFamily="18" charset="2"/>
                        <a:defRPr sz="1900" kern="1200">
                          <a:solidFill>
                            <a:schemeClr val="tx1"/>
                          </a:solidFill>
                          <a:latin typeface="Constantia" panose="02030602050306030303" pitchFamily="18" charset="0"/>
                        </a:defRPr>
                      </a:lvl3pPr>
                      <a:lvl4pPr marL="1600200" indent="-228600" algn="l" defTabSz="457200" rtl="0" eaLnBrk="1" latinLnBrk="0" hangingPunct="1">
                        <a:spcBef>
                          <a:spcPct val="20000"/>
                        </a:spcBef>
                        <a:buClr>
                          <a:srgbClr val="0BD0D9"/>
                        </a:buClr>
                        <a:buSzPct val="65000"/>
                        <a:buFont typeface="Wingdings 2" panose="05020102010507070707" pitchFamily="18" charset="2"/>
                        <a:defRPr sz="1800" kern="1200">
                          <a:solidFill>
                            <a:schemeClr val="tx1"/>
                          </a:solidFill>
                          <a:latin typeface="Constantia" panose="02030602050306030303" pitchFamily="18" charset="0"/>
                        </a:defRPr>
                      </a:lvl4pPr>
                      <a:lvl5pPr marL="2057400" indent="-228600" algn="l" defTabSz="457200" rtl="0" eaLnBrk="1" latinLnBrk="0" hangingPunct="1">
                        <a:spcBef>
                          <a:spcPct val="20000"/>
                        </a:spcBef>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5pPr>
                      <a:lvl6pPr marL="25146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6pPr>
                      <a:lvl7pPr marL="29718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7pPr>
                      <a:lvl8pPr marL="34290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8pPr>
                      <a:lvl9pPr marL="38862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000" b="1" i="0" u="none" strike="noStrike" cap="none" normalizeH="0" baseline="0">
                          <a:ln>
                            <a:noFill/>
                          </a:ln>
                          <a:solidFill>
                            <a:schemeClr val="tx1"/>
                          </a:solidFill>
                          <a:effectLst/>
                          <a:latin typeface="Times" panose="02020603050405020304" pitchFamily="18" charset="0"/>
                          <a:ea typeface="宋体" panose="02010600030101010101" pitchFamily="2" charset="-122"/>
                        </a:rPr>
                        <a:t>1</a:t>
                      </a:r>
                    </a:p>
                  </a:txBody>
                  <a:tcPr marL="96926" marR="96926" marT="45719" marB="45719"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spcBef>
                          <a:spcPct val="20000"/>
                        </a:spcBef>
                        <a:buClr>
                          <a:srgbClr val="0BD0D9"/>
                        </a:buClr>
                        <a:buSzPct val="95000"/>
                        <a:buFont typeface="Wingdings 2" panose="05020102010507070707" pitchFamily="18" charset="2"/>
                        <a:defRPr sz="2200" kern="1200">
                          <a:solidFill>
                            <a:schemeClr val="tx1"/>
                          </a:solidFill>
                          <a:latin typeface="Constantia" panose="02030602050306030303" pitchFamily="18" charset="0"/>
                        </a:defRPr>
                      </a:lvl1pPr>
                      <a:lvl2pPr marL="742950" indent="-285750" algn="l" defTabSz="457200" rtl="0" eaLnBrk="1" latinLnBrk="0" hangingPunct="1">
                        <a:spcBef>
                          <a:spcPct val="20000"/>
                        </a:spcBef>
                        <a:buClr>
                          <a:schemeClr val="accent1"/>
                        </a:buClr>
                        <a:buSzPct val="85000"/>
                        <a:buFont typeface="Wingdings 2" panose="05020102010507070707" pitchFamily="18" charset="2"/>
                        <a:defRPr sz="2000" kern="1200">
                          <a:solidFill>
                            <a:schemeClr val="tx1"/>
                          </a:solidFill>
                          <a:latin typeface="Constantia" panose="02030602050306030303" pitchFamily="18" charset="0"/>
                        </a:defRPr>
                      </a:lvl2pPr>
                      <a:lvl3pPr marL="1143000" indent="-228600" algn="l" defTabSz="457200" rtl="0" eaLnBrk="1" latinLnBrk="0" hangingPunct="1">
                        <a:spcBef>
                          <a:spcPct val="20000"/>
                        </a:spcBef>
                        <a:buClr>
                          <a:schemeClr val="accent2"/>
                        </a:buClr>
                        <a:buSzPct val="70000"/>
                        <a:buFont typeface="Wingdings 2" panose="05020102010507070707" pitchFamily="18" charset="2"/>
                        <a:defRPr sz="1900" kern="1200">
                          <a:solidFill>
                            <a:schemeClr val="tx1"/>
                          </a:solidFill>
                          <a:latin typeface="Constantia" panose="02030602050306030303" pitchFamily="18" charset="0"/>
                        </a:defRPr>
                      </a:lvl3pPr>
                      <a:lvl4pPr marL="1600200" indent="-228600" algn="l" defTabSz="457200" rtl="0" eaLnBrk="1" latinLnBrk="0" hangingPunct="1">
                        <a:spcBef>
                          <a:spcPct val="20000"/>
                        </a:spcBef>
                        <a:buClr>
                          <a:srgbClr val="0BD0D9"/>
                        </a:buClr>
                        <a:buSzPct val="65000"/>
                        <a:buFont typeface="Wingdings 2" panose="05020102010507070707" pitchFamily="18" charset="2"/>
                        <a:defRPr sz="1800" kern="1200">
                          <a:solidFill>
                            <a:schemeClr val="tx1"/>
                          </a:solidFill>
                          <a:latin typeface="Constantia" panose="02030602050306030303" pitchFamily="18" charset="0"/>
                        </a:defRPr>
                      </a:lvl4pPr>
                      <a:lvl5pPr marL="2057400" indent="-228600" algn="l" defTabSz="457200" rtl="0" eaLnBrk="1" latinLnBrk="0" hangingPunct="1">
                        <a:spcBef>
                          <a:spcPct val="20000"/>
                        </a:spcBef>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5pPr>
                      <a:lvl6pPr marL="25146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6pPr>
                      <a:lvl7pPr marL="29718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7pPr>
                      <a:lvl8pPr marL="34290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8pPr>
                      <a:lvl9pPr marL="38862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000" b="1" i="0" u="none" strike="noStrike" cap="none" normalizeH="0" baseline="0">
                          <a:ln>
                            <a:noFill/>
                          </a:ln>
                          <a:solidFill>
                            <a:schemeClr val="tx1"/>
                          </a:solidFill>
                          <a:effectLst/>
                          <a:latin typeface="Times" panose="02020603050405020304" pitchFamily="18" charset="0"/>
                          <a:ea typeface="宋体" panose="02010600030101010101" pitchFamily="2" charset="-122"/>
                        </a:rPr>
                        <a:t>0</a:t>
                      </a:r>
                    </a:p>
                  </a:txBody>
                  <a:tcPr marL="96926" marR="96926" marT="45719" marB="45719" horzOverflow="overflow">
                    <a:lnL w="12700" cap="flat" cmpd="sng" algn="ctr">
                      <a:solidFill>
                        <a:sysClr val="windowText" lastClr="000000"/>
                      </a:solidFill>
                      <a:prstDash val="solid"/>
                      <a:round/>
                      <a:headEnd type="none" w="med" len="med"/>
                      <a:tailEnd type="none" w="med" len="me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17735">
                <a:tc>
                  <a:txBody>
                    <a:bodyPr/>
                    <a:lstStyle>
                      <a:lvl1pPr marL="0" algn="l" defTabSz="457200" rtl="0" eaLnBrk="1" latinLnBrk="0" hangingPunct="1">
                        <a:spcBef>
                          <a:spcPct val="20000"/>
                        </a:spcBef>
                        <a:buClr>
                          <a:srgbClr val="0BD0D9"/>
                        </a:buClr>
                        <a:buSzPct val="95000"/>
                        <a:buFont typeface="Wingdings 2" panose="05020102010507070707" pitchFamily="18" charset="2"/>
                        <a:defRPr sz="2200" kern="1200">
                          <a:solidFill>
                            <a:schemeClr val="tx1"/>
                          </a:solidFill>
                          <a:latin typeface="Constantia" panose="02030602050306030303" pitchFamily="18" charset="0"/>
                        </a:defRPr>
                      </a:lvl1pPr>
                      <a:lvl2pPr marL="742950" indent="-285750" algn="l" defTabSz="457200" rtl="0" eaLnBrk="1" latinLnBrk="0" hangingPunct="1">
                        <a:spcBef>
                          <a:spcPct val="20000"/>
                        </a:spcBef>
                        <a:buClr>
                          <a:schemeClr val="accent1"/>
                        </a:buClr>
                        <a:buSzPct val="85000"/>
                        <a:buFont typeface="Wingdings 2" panose="05020102010507070707" pitchFamily="18" charset="2"/>
                        <a:defRPr sz="2000" kern="1200">
                          <a:solidFill>
                            <a:schemeClr val="tx1"/>
                          </a:solidFill>
                          <a:latin typeface="Constantia" panose="02030602050306030303" pitchFamily="18" charset="0"/>
                        </a:defRPr>
                      </a:lvl2pPr>
                      <a:lvl3pPr marL="1143000" indent="-228600" algn="l" defTabSz="457200" rtl="0" eaLnBrk="1" latinLnBrk="0" hangingPunct="1">
                        <a:spcBef>
                          <a:spcPct val="20000"/>
                        </a:spcBef>
                        <a:buClr>
                          <a:schemeClr val="accent2"/>
                        </a:buClr>
                        <a:buSzPct val="70000"/>
                        <a:buFont typeface="Wingdings 2" panose="05020102010507070707" pitchFamily="18" charset="2"/>
                        <a:defRPr sz="1900" kern="1200">
                          <a:solidFill>
                            <a:schemeClr val="tx1"/>
                          </a:solidFill>
                          <a:latin typeface="Constantia" panose="02030602050306030303" pitchFamily="18" charset="0"/>
                        </a:defRPr>
                      </a:lvl3pPr>
                      <a:lvl4pPr marL="1600200" indent="-228600" algn="l" defTabSz="457200" rtl="0" eaLnBrk="1" latinLnBrk="0" hangingPunct="1">
                        <a:spcBef>
                          <a:spcPct val="20000"/>
                        </a:spcBef>
                        <a:buClr>
                          <a:srgbClr val="0BD0D9"/>
                        </a:buClr>
                        <a:buSzPct val="65000"/>
                        <a:buFont typeface="Wingdings 2" panose="05020102010507070707" pitchFamily="18" charset="2"/>
                        <a:defRPr sz="1800" kern="1200">
                          <a:solidFill>
                            <a:schemeClr val="tx1"/>
                          </a:solidFill>
                          <a:latin typeface="Constantia" panose="02030602050306030303" pitchFamily="18" charset="0"/>
                        </a:defRPr>
                      </a:lvl4pPr>
                      <a:lvl5pPr marL="2057400" indent="-228600" algn="l" defTabSz="457200" rtl="0" eaLnBrk="1" latinLnBrk="0" hangingPunct="1">
                        <a:spcBef>
                          <a:spcPct val="20000"/>
                        </a:spcBef>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5pPr>
                      <a:lvl6pPr marL="25146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6pPr>
                      <a:lvl7pPr marL="29718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7pPr>
                      <a:lvl8pPr marL="34290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8pPr>
                      <a:lvl9pPr marL="38862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000" b="1" i="0" u="none" strike="noStrike" cap="none" normalizeH="0" baseline="0">
                          <a:ln>
                            <a:noFill/>
                          </a:ln>
                          <a:solidFill>
                            <a:schemeClr val="tx1"/>
                          </a:solidFill>
                          <a:effectLst/>
                          <a:latin typeface="Times" panose="02020603050405020304" pitchFamily="18" charset="0"/>
                          <a:ea typeface="宋体" panose="02010600030101010101" pitchFamily="2" charset="-122"/>
                        </a:rPr>
                        <a:t>1</a:t>
                      </a:r>
                    </a:p>
                  </a:txBody>
                  <a:tcPr marL="96926" marR="96926" marT="45719" marB="45719" horzOverflow="overflow">
                    <a:lnL>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spcBef>
                          <a:spcPct val="20000"/>
                        </a:spcBef>
                        <a:buClr>
                          <a:srgbClr val="0BD0D9"/>
                        </a:buClr>
                        <a:buSzPct val="95000"/>
                        <a:buFont typeface="Wingdings 2" panose="05020102010507070707" pitchFamily="18" charset="2"/>
                        <a:defRPr sz="2200" kern="1200">
                          <a:solidFill>
                            <a:schemeClr val="tx1"/>
                          </a:solidFill>
                          <a:latin typeface="Constantia" panose="02030602050306030303" pitchFamily="18" charset="0"/>
                        </a:defRPr>
                      </a:lvl1pPr>
                      <a:lvl2pPr marL="742950" indent="-285750" algn="l" defTabSz="457200" rtl="0" eaLnBrk="1" latinLnBrk="0" hangingPunct="1">
                        <a:spcBef>
                          <a:spcPct val="20000"/>
                        </a:spcBef>
                        <a:buClr>
                          <a:schemeClr val="accent1"/>
                        </a:buClr>
                        <a:buSzPct val="85000"/>
                        <a:buFont typeface="Wingdings 2" panose="05020102010507070707" pitchFamily="18" charset="2"/>
                        <a:defRPr sz="2000" kern="1200">
                          <a:solidFill>
                            <a:schemeClr val="tx1"/>
                          </a:solidFill>
                          <a:latin typeface="Constantia" panose="02030602050306030303" pitchFamily="18" charset="0"/>
                        </a:defRPr>
                      </a:lvl2pPr>
                      <a:lvl3pPr marL="1143000" indent="-228600" algn="l" defTabSz="457200" rtl="0" eaLnBrk="1" latinLnBrk="0" hangingPunct="1">
                        <a:spcBef>
                          <a:spcPct val="20000"/>
                        </a:spcBef>
                        <a:buClr>
                          <a:schemeClr val="accent2"/>
                        </a:buClr>
                        <a:buSzPct val="70000"/>
                        <a:buFont typeface="Wingdings 2" panose="05020102010507070707" pitchFamily="18" charset="2"/>
                        <a:defRPr sz="1900" kern="1200">
                          <a:solidFill>
                            <a:schemeClr val="tx1"/>
                          </a:solidFill>
                          <a:latin typeface="Constantia" panose="02030602050306030303" pitchFamily="18" charset="0"/>
                        </a:defRPr>
                      </a:lvl3pPr>
                      <a:lvl4pPr marL="1600200" indent="-228600" algn="l" defTabSz="457200" rtl="0" eaLnBrk="1" latinLnBrk="0" hangingPunct="1">
                        <a:spcBef>
                          <a:spcPct val="20000"/>
                        </a:spcBef>
                        <a:buClr>
                          <a:srgbClr val="0BD0D9"/>
                        </a:buClr>
                        <a:buSzPct val="65000"/>
                        <a:buFont typeface="Wingdings 2" panose="05020102010507070707" pitchFamily="18" charset="2"/>
                        <a:defRPr sz="1800" kern="1200">
                          <a:solidFill>
                            <a:schemeClr val="tx1"/>
                          </a:solidFill>
                          <a:latin typeface="Constantia" panose="02030602050306030303" pitchFamily="18" charset="0"/>
                        </a:defRPr>
                      </a:lvl4pPr>
                      <a:lvl5pPr marL="2057400" indent="-228600" algn="l" defTabSz="457200" rtl="0" eaLnBrk="1" latinLnBrk="0" hangingPunct="1">
                        <a:spcBef>
                          <a:spcPct val="20000"/>
                        </a:spcBef>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5pPr>
                      <a:lvl6pPr marL="25146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6pPr>
                      <a:lvl7pPr marL="29718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7pPr>
                      <a:lvl8pPr marL="34290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8pPr>
                      <a:lvl9pPr marL="38862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000" b="1" i="0" u="none" strike="noStrike" cap="none" normalizeH="0" baseline="0">
                          <a:ln>
                            <a:noFill/>
                          </a:ln>
                          <a:solidFill>
                            <a:schemeClr val="tx1"/>
                          </a:solidFill>
                          <a:effectLst/>
                          <a:latin typeface="Times" panose="02020603050405020304" pitchFamily="18" charset="0"/>
                          <a:ea typeface="宋体" panose="02010600030101010101" pitchFamily="2" charset="-122"/>
                        </a:rPr>
                        <a:t>1</a:t>
                      </a:r>
                    </a:p>
                  </a:txBody>
                  <a:tcPr marL="96926" marR="96926" marT="45719" marB="45719"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spcBef>
                          <a:spcPct val="20000"/>
                        </a:spcBef>
                        <a:buClr>
                          <a:srgbClr val="0BD0D9"/>
                        </a:buClr>
                        <a:buSzPct val="95000"/>
                        <a:buFont typeface="Wingdings 2" panose="05020102010507070707" pitchFamily="18" charset="2"/>
                        <a:defRPr sz="2200" kern="1200">
                          <a:solidFill>
                            <a:schemeClr val="tx1"/>
                          </a:solidFill>
                          <a:latin typeface="Constantia" panose="02030602050306030303" pitchFamily="18" charset="0"/>
                        </a:defRPr>
                      </a:lvl1pPr>
                      <a:lvl2pPr marL="742950" indent="-285750" algn="l" defTabSz="457200" rtl="0" eaLnBrk="1" latinLnBrk="0" hangingPunct="1">
                        <a:spcBef>
                          <a:spcPct val="20000"/>
                        </a:spcBef>
                        <a:buClr>
                          <a:schemeClr val="accent1"/>
                        </a:buClr>
                        <a:buSzPct val="85000"/>
                        <a:buFont typeface="Wingdings 2" panose="05020102010507070707" pitchFamily="18" charset="2"/>
                        <a:defRPr sz="2000" kern="1200">
                          <a:solidFill>
                            <a:schemeClr val="tx1"/>
                          </a:solidFill>
                          <a:latin typeface="Constantia" panose="02030602050306030303" pitchFamily="18" charset="0"/>
                        </a:defRPr>
                      </a:lvl2pPr>
                      <a:lvl3pPr marL="1143000" indent="-228600" algn="l" defTabSz="457200" rtl="0" eaLnBrk="1" latinLnBrk="0" hangingPunct="1">
                        <a:spcBef>
                          <a:spcPct val="20000"/>
                        </a:spcBef>
                        <a:buClr>
                          <a:schemeClr val="accent2"/>
                        </a:buClr>
                        <a:buSzPct val="70000"/>
                        <a:buFont typeface="Wingdings 2" panose="05020102010507070707" pitchFamily="18" charset="2"/>
                        <a:defRPr sz="1900" kern="1200">
                          <a:solidFill>
                            <a:schemeClr val="tx1"/>
                          </a:solidFill>
                          <a:latin typeface="Constantia" panose="02030602050306030303" pitchFamily="18" charset="0"/>
                        </a:defRPr>
                      </a:lvl3pPr>
                      <a:lvl4pPr marL="1600200" indent="-228600" algn="l" defTabSz="457200" rtl="0" eaLnBrk="1" latinLnBrk="0" hangingPunct="1">
                        <a:spcBef>
                          <a:spcPct val="20000"/>
                        </a:spcBef>
                        <a:buClr>
                          <a:srgbClr val="0BD0D9"/>
                        </a:buClr>
                        <a:buSzPct val="65000"/>
                        <a:buFont typeface="Wingdings 2" panose="05020102010507070707" pitchFamily="18" charset="2"/>
                        <a:defRPr sz="1800" kern="1200">
                          <a:solidFill>
                            <a:schemeClr val="tx1"/>
                          </a:solidFill>
                          <a:latin typeface="Constantia" panose="02030602050306030303" pitchFamily="18" charset="0"/>
                        </a:defRPr>
                      </a:lvl4pPr>
                      <a:lvl5pPr marL="2057400" indent="-228600" algn="l" defTabSz="457200" rtl="0" eaLnBrk="1" latinLnBrk="0" hangingPunct="1">
                        <a:spcBef>
                          <a:spcPct val="20000"/>
                        </a:spcBef>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5pPr>
                      <a:lvl6pPr marL="25146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6pPr>
                      <a:lvl7pPr marL="29718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7pPr>
                      <a:lvl8pPr marL="34290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8pPr>
                      <a:lvl9pPr marL="38862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000" b="1" i="0" u="none" strike="noStrike" cap="none" normalizeH="0" baseline="0">
                          <a:ln>
                            <a:noFill/>
                          </a:ln>
                          <a:solidFill>
                            <a:schemeClr val="tx1"/>
                          </a:solidFill>
                          <a:effectLst/>
                          <a:latin typeface="Times" panose="02020603050405020304" pitchFamily="18" charset="0"/>
                          <a:ea typeface="宋体" panose="02010600030101010101" pitchFamily="2" charset="-122"/>
                        </a:rPr>
                        <a:t>0</a:t>
                      </a:r>
                    </a:p>
                  </a:txBody>
                  <a:tcPr marL="96926" marR="96926" marT="45719" marB="45719"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spcBef>
                          <a:spcPct val="20000"/>
                        </a:spcBef>
                        <a:buClr>
                          <a:srgbClr val="0BD0D9"/>
                        </a:buClr>
                        <a:buSzPct val="95000"/>
                        <a:buFont typeface="Wingdings 2" panose="05020102010507070707" pitchFamily="18" charset="2"/>
                        <a:defRPr sz="2200" kern="1200">
                          <a:solidFill>
                            <a:schemeClr val="tx1"/>
                          </a:solidFill>
                          <a:latin typeface="Constantia" panose="02030602050306030303" pitchFamily="18" charset="0"/>
                        </a:defRPr>
                      </a:lvl1pPr>
                      <a:lvl2pPr marL="742950" indent="-285750" algn="l" defTabSz="457200" rtl="0" eaLnBrk="1" latinLnBrk="0" hangingPunct="1">
                        <a:spcBef>
                          <a:spcPct val="20000"/>
                        </a:spcBef>
                        <a:buClr>
                          <a:schemeClr val="accent1"/>
                        </a:buClr>
                        <a:buSzPct val="85000"/>
                        <a:buFont typeface="Wingdings 2" panose="05020102010507070707" pitchFamily="18" charset="2"/>
                        <a:defRPr sz="2000" kern="1200">
                          <a:solidFill>
                            <a:schemeClr val="tx1"/>
                          </a:solidFill>
                          <a:latin typeface="Constantia" panose="02030602050306030303" pitchFamily="18" charset="0"/>
                        </a:defRPr>
                      </a:lvl2pPr>
                      <a:lvl3pPr marL="1143000" indent="-228600" algn="l" defTabSz="457200" rtl="0" eaLnBrk="1" latinLnBrk="0" hangingPunct="1">
                        <a:spcBef>
                          <a:spcPct val="20000"/>
                        </a:spcBef>
                        <a:buClr>
                          <a:schemeClr val="accent2"/>
                        </a:buClr>
                        <a:buSzPct val="70000"/>
                        <a:buFont typeface="Wingdings 2" panose="05020102010507070707" pitchFamily="18" charset="2"/>
                        <a:defRPr sz="1900" kern="1200">
                          <a:solidFill>
                            <a:schemeClr val="tx1"/>
                          </a:solidFill>
                          <a:latin typeface="Constantia" panose="02030602050306030303" pitchFamily="18" charset="0"/>
                        </a:defRPr>
                      </a:lvl3pPr>
                      <a:lvl4pPr marL="1600200" indent="-228600" algn="l" defTabSz="457200" rtl="0" eaLnBrk="1" latinLnBrk="0" hangingPunct="1">
                        <a:spcBef>
                          <a:spcPct val="20000"/>
                        </a:spcBef>
                        <a:buClr>
                          <a:srgbClr val="0BD0D9"/>
                        </a:buClr>
                        <a:buSzPct val="65000"/>
                        <a:buFont typeface="Wingdings 2" panose="05020102010507070707" pitchFamily="18" charset="2"/>
                        <a:defRPr sz="1800" kern="1200">
                          <a:solidFill>
                            <a:schemeClr val="tx1"/>
                          </a:solidFill>
                          <a:latin typeface="Constantia" panose="02030602050306030303" pitchFamily="18" charset="0"/>
                        </a:defRPr>
                      </a:lvl4pPr>
                      <a:lvl5pPr marL="2057400" indent="-228600" algn="l" defTabSz="457200" rtl="0" eaLnBrk="1" latinLnBrk="0" hangingPunct="1">
                        <a:spcBef>
                          <a:spcPct val="20000"/>
                        </a:spcBef>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5pPr>
                      <a:lvl6pPr marL="25146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6pPr>
                      <a:lvl7pPr marL="29718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7pPr>
                      <a:lvl8pPr marL="34290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8pPr>
                      <a:lvl9pPr marL="38862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000" b="1" i="0" u="none" strike="noStrike" cap="none" normalizeH="0" baseline="0">
                          <a:ln>
                            <a:noFill/>
                          </a:ln>
                          <a:solidFill>
                            <a:schemeClr val="tx1"/>
                          </a:solidFill>
                          <a:effectLst/>
                          <a:latin typeface="Times" panose="02020603050405020304" pitchFamily="18" charset="0"/>
                          <a:ea typeface="宋体" panose="02010600030101010101" pitchFamily="2" charset="-122"/>
                        </a:rPr>
                        <a:t>1</a:t>
                      </a:r>
                    </a:p>
                  </a:txBody>
                  <a:tcPr marL="96926" marR="96926" marT="45719" marB="45719"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spcBef>
                          <a:spcPct val="20000"/>
                        </a:spcBef>
                        <a:buClr>
                          <a:srgbClr val="0BD0D9"/>
                        </a:buClr>
                        <a:buSzPct val="95000"/>
                        <a:buFont typeface="Wingdings 2" panose="05020102010507070707" pitchFamily="18" charset="2"/>
                        <a:defRPr sz="2200" kern="1200">
                          <a:solidFill>
                            <a:schemeClr val="tx1"/>
                          </a:solidFill>
                          <a:latin typeface="Constantia" panose="02030602050306030303" pitchFamily="18" charset="0"/>
                        </a:defRPr>
                      </a:lvl1pPr>
                      <a:lvl2pPr marL="742950" indent="-285750" algn="l" defTabSz="457200" rtl="0" eaLnBrk="1" latinLnBrk="0" hangingPunct="1">
                        <a:spcBef>
                          <a:spcPct val="20000"/>
                        </a:spcBef>
                        <a:buClr>
                          <a:schemeClr val="accent1"/>
                        </a:buClr>
                        <a:buSzPct val="85000"/>
                        <a:buFont typeface="Wingdings 2" panose="05020102010507070707" pitchFamily="18" charset="2"/>
                        <a:defRPr sz="2000" kern="1200">
                          <a:solidFill>
                            <a:schemeClr val="tx1"/>
                          </a:solidFill>
                          <a:latin typeface="Constantia" panose="02030602050306030303" pitchFamily="18" charset="0"/>
                        </a:defRPr>
                      </a:lvl2pPr>
                      <a:lvl3pPr marL="1143000" indent="-228600" algn="l" defTabSz="457200" rtl="0" eaLnBrk="1" latinLnBrk="0" hangingPunct="1">
                        <a:spcBef>
                          <a:spcPct val="20000"/>
                        </a:spcBef>
                        <a:buClr>
                          <a:schemeClr val="accent2"/>
                        </a:buClr>
                        <a:buSzPct val="70000"/>
                        <a:buFont typeface="Wingdings 2" panose="05020102010507070707" pitchFamily="18" charset="2"/>
                        <a:defRPr sz="1900" kern="1200">
                          <a:solidFill>
                            <a:schemeClr val="tx1"/>
                          </a:solidFill>
                          <a:latin typeface="Constantia" panose="02030602050306030303" pitchFamily="18" charset="0"/>
                        </a:defRPr>
                      </a:lvl3pPr>
                      <a:lvl4pPr marL="1600200" indent="-228600" algn="l" defTabSz="457200" rtl="0" eaLnBrk="1" latinLnBrk="0" hangingPunct="1">
                        <a:spcBef>
                          <a:spcPct val="20000"/>
                        </a:spcBef>
                        <a:buClr>
                          <a:srgbClr val="0BD0D9"/>
                        </a:buClr>
                        <a:buSzPct val="65000"/>
                        <a:buFont typeface="Wingdings 2" panose="05020102010507070707" pitchFamily="18" charset="2"/>
                        <a:defRPr sz="1800" kern="1200">
                          <a:solidFill>
                            <a:schemeClr val="tx1"/>
                          </a:solidFill>
                          <a:latin typeface="Constantia" panose="02030602050306030303" pitchFamily="18" charset="0"/>
                        </a:defRPr>
                      </a:lvl4pPr>
                      <a:lvl5pPr marL="2057400" indent="-228600" algn="l" defTabSz="457200" rtl="0" eaLnBrk="1" latinLnBrk="0" hangingPunct="1">
                        <a:spcBef>
                          <a:spcPct val="20000"/>
                        </a:spcBef>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5pPr>
                      <a:lvl6pPr marL="25146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6pPr>
                      <a:lvl7pPr marL="29718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7pPr>
                      <a:lvl8pPr marL="34290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8pPr>
                      <a:lvl9pPr marL="38862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000" b="1" i="0" u="none" strike="noStrike" cap="none" normalizeH="0" baseline="0">
                          <a:ln>
                            <a:noFill/>
                          </a:ln>
                          <a:solidFill>
                            <a:schemeClr val="tx1"/>
                          </a:solidFill>
                          <a:effectLst/>
                          <a:latin typeface="Times" panose="02020603050405020304" pitchFamily="18" charset="0"/>
                          <a:ea typeface="宋体" panose="02010600030101010101" pitchFamily="2" charset="-122"/>
                        </a:rPr>
                        <a:t>0</a:t>
                      </a:r>
                    </a:p>
                  </a:txBody>
                  <a:tcPr marL="96926" marR="96926" marT="45719" marB="45719" horzOverflow="overflow">
                    <a:lnL w="12700" cap="flat" cmpd="sng" algn="ctr">
                      <a:solidFill>
                        <a:sysClr val="windowText" lastClr="000000"/>
                      </a:solidFill>
                      <a:prstDash val="solid"/>
                      <a:round/>
                      <a:headEnd type="none" w="med" len="med"/>
                      <a:tailEnd type="none" w="med" len="me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16295">
                <a:tc>
                  <a:txBody>
                    <a:bodyPr/>
                    <a:lstStyle>
                      <a:lvl1pPr marL="0" algn="l" defTabSz="457200" rtl="0" eaLnBrk="1" latinLnBrk="0" hangingPunct="1">
                        <a:spcBef>
                          <a:spcPct val="20000"/>
                        </a:spcBef>
                        <a:buClr>
                          <a:srgbClr val="0BD0D9"/>
                        </a:buClr>
                        <a:buSzPct val="95000"/>
                        <a:buFont typeface="Wingdings 2" panose="05020102010507070707" pitchFamily="18" charset="2"/>
                        <a:defRPr sz="2200" kern="1200">
                          <a:solidFill>
                            <a:schemeClr val="tx1"/>
                          </a:solidFill>
                          <a:latin typeface="Constantia" panose="02030602050306030303" pitchFamily="18" charset="0"/>
                        </a:defRPr>
                      </a:lvl1pPr>
                      <a:lvl2pPr marL="742950" indent="-285750" algn="l" defTabSz="457200" rtl="0" eaLnBrk="1" latinLnBrk="0" hangingPunct="1">
                        <a:spcBef>
                          <a:spcPct val="20000"/>
                        </a:spcBef>
                        <a:buClr>
                          <a:schemeClr val="accent1"/>
                        </a:buClr>
                        <a:buSzPct val="85000"/>
                        <a:buFont typeface="Wingdings 2" panose="05020102010507070707" pitchFamily="18" charset="2"/>
                        <a:defRPr sz="2000" kern="1200">
                          <a:solidFill>
                            <a:schemeClr val="tx1"/>
                          </a:solidFill>
                          <a:latin typeface="Constantia" panose="02030602050306030303" pitchFamily="18" charset="0"/>
                        </a:defRPr>
                      </a:lvl2pPr>
                      <a:lvl3pPr marL="1143000" indent="-228600" algn="l" defTabSz="457200" rtl="0" eaLnBrk="1" latinLnBrk="0" hangingPunct="1">
                        <a:spcBef>
                          <a:spcPct val="20000"/>
                        </a:spcBef>
                        <a:buClr>
                          <a:schemeClr val="accent2"/>
                        </a:buClr>
                        <a:buSzPct val="70000"/>
                        <a:buFont typeface="Wingdings 2" panose="05020102010507070707" pitchFamily="18" charset="2"/>
                        <a:defRPr sz="1900" kern="1200">
                          <a:solidFill>
                            <a:schemeClr val="tx1"/>
                          </a:solidFill>
                          <a:latin typeface="Constantia" panose="02030602050306030303" pitchFamily="18" charset="0"/>
                        </a:defRPr>
                      </a:lvl3pPr>
                      <a:lvl4pPr marL="1600200" indent="-228600" algn="l" defTabSz="457200" rtl="0" eaLnBrk="1" latinLnBrk="0" hangingPunct="1">
                        <a:spcBef>
                          <a:spcPct val="20000"/>
                        </a:spcBef>
                        <a:buClr>
                          <a:srgbClr val="0BD0D9"/>
                        </a:buClr>
                        <a:buSzPct val="65000"/>
                        <a:buFont typeface="Wingdings 2" panose="05020102010507070707" pitchFamily="18" charset="2"/>
                        <a:defRPr sz="1800" kern="1200">
                          <a:solidFill>
                            <a:schemeClr val="tx1"/>
                          </a:solidFill>
                          <a:latin typeface="Constantia" panose="02030602050306030303" pitchFamily="18" charset="0"/>
                        </a:defRPr>
                      </a:lvl4pPr>
                      <a:lvl5pPr marL="2057400" indent="-228600" algn="l" defTabSz="457200" rtl="0" eaLnBrk="1" latinLnBrk="0" hangingPunct="1">
                        <a:spcBef>
                          <a:spcPct val="20000"/>
                        </a:spcBef>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5pPr>
                      <a:lvl6pPr marL="25146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6pPr>
                      <a:lvl7pPr marL="29718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7pPr>
                      <a:lvl8pPr marL="34290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8pPr>
                      <a:lvl9pPr marL="38862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000" b="1" i="0" u="none" strike="noStrike" cap="none" normalizeH="0" baseline="0">
                          <a:ln>
                            <a:noFill/>
                          </a:ln>
                          <a:solidFill>
                            <a:schemeClr val="tx1"/>
                          </a:solidFill>
                          <a:effectLst/>
                          <a:latin typeface="Times" panose="02020603050405020304" pitchFamily="18" charset="0"/>
                          <a:ea typeface="宋体" panose="02010600030101010101" pitchFamily="2" charset="-122"/>
                        </a:rPr>
                        <a:t>1</a:t>
                      </a:r>
                    </a:p>
                  </a:txBody>
                  <a:tcPr marL="96926" marR="96926" marT="45719" marB="45719" horzOverflow="overflow">
                    <a:lnL>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spcBef>
                          <a:spcPct val="20000"/>
                        </a:spcBef>
                        <a:buClr>
                          <a:srgbClr val="0BD0D9"/>
                        </a:buClr>
                        <a:buSzPct val="95000"/>
                        <a:buFont typeface="Wingdings 2" panose="05020102010507070707" pitchFamily="18" charset="2"/>
                        <a:defRPr sz="2200" kern="1200">
                          <a:solidFill>
                            <a:schemeClr val="tx1"/>
                          </a:solidFill>
                          <a:latin typeface="Constantia" panose="02030602050306030303" pitchFamily="18" charset="0"/>
                        </a:defRPr>
                      </a:lvl1pPr>
                      <a:lvl2pPr marL="742950" indent="-285750" algn="l" defTabSz="457200" rtl="0" eaLnBrk="1" latinLnBrk="0" hangingPunct="1">
                        <a:spcBef>
                          <a:spcPct val="20000"/>
                        </a:spcBef>
                        <a:buClr>
                          <a:schemeClr val="accent1"/>
                        </a:buClr>
                        <a:buSzPct val="85000"/>
                        <a:buFont typeface="Wingdings 2" panose="05020102010507070707" pitchFamily="18" charset="2"/>
                        <a:defRPr sz="2000" kern="1200">
                          <a:solidFill>
                            <a:schemeClr val="tx1"/>
                          </a:solidFill>
                          <a:latin typeface="Constantia" panose="02030602050306030303" pitchFamily="18" charset="0"/>
                        </a:defRPr>
                      </a:lvl2pPr>
                      <a:lvl3pPr marL="1143000" indent="-228600" algn="l" defTabSz="457200" rtl="0" eaLnBrk="1" latinLnBrk="0" hangingPunct="1">
                        <a:spcBef>
                          <a:spcPct val="20000"/>
                        </a:spcBef>
                        <a:buClr>
                          <a:schemeClr val="accent2"/>
                        </a:buClr>
                        <a:buSzPct val="70000"/>
                        <a:buFont typeface="Wingdings 2" panose="05020102010507070707" pitchFamily="18" charset="2"/>
                        <a:defRPr sz="1900" kern="1200">
                          <a:solidFill>
                            <a:schemeClr val="tx1"/>
                          </a:solidFill>
                          <a:latin typeface="Constantia" panose="02030602050306030303" pitchFamily="18" charset="0"/>
                        </a:defRPr>
                      </a:lvl3pPr>
                      <a:lvl4pPr marL="1600200" indent="-228600" algn="l" defTabSz="457200" rtl="0" eaLnBrk="1" latinLnBrk="0" hangingPunct="1">
                        <a:spcBef>
                          <a:spcPct val="20000"/>
                        </a:spcBef>
                        <a:buClr>
                          <a:srgbClr val="0BD0D9"/>
                        </a:buClr>
                        <a:buSzPct val="65000"/>
                        <a:buFont typeface="Wingdings 2" panose="05020102010507070707" pitchFamily="18" charset="2"/>
                        <a:defRPr sz="1800" kern="1200">
                          <a:solidFill>
                            <a:schemeClr val="tx1"/>
                          </a:solidFill>
                          <a:latin typeface="Constantia" panose="02030602050306030303" pitchFamily="18" charset="0"/>
                        </a:defRPr>
                      </a:lvl4pPr>
                      <a:lvl5pPr marL="2057400" indent="-228600" algn="l" defTabSz="457200" rtl="0" eaLnBrk="1" latinLnBrk="0" hangingPunct="1">
                        <a:spcBef>
                          <a:spcPct val="20000"/>
                        </a:spcBef>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5pPr>
                      <a:lvl6pPr marL="25146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6pPr>
                      <a:lvl7pPr marL="29718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7pPr>
                      <a:lvl8pPr marL="34290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8pPr>
                      <a:lvl9pPr marL="38862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000" b="1" i="0" u="none" strike="noStrike" cap="none" normalizeH="0" baseline="0">
                          <a:ln>
                            <a:noFill/>
                          </a:ln>
                          <a:solidFill>
                            <a:schemeClr val="tx1"/>
                          </a:solidFill>
                          <a:effectLst/>
                          <a:latin typeface="Times" panose="02020603050405020304" pitchFamily="18" charset="0"/>
                          <a:ea typeface="宋体" panose="02010600030101010101" pitchFamily="2" charset="-122"/>
                        </a:rPr>
                        <a:t>1</a:t>
                      </a:r>
                    </a:p>
                  </a:txBody>
                  <a:tcPr marL="96926" marR="96926" marT="45719" marB="45719"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spcBef>
                          <a:spcPct val="20000"/>
                        </a:spcBef>
                        <a:buClr>
                          <a:srgbClr val="0BD0D9"/>
                        </a:buClr>
                        <a:buSzPct val="95000"/>
                        <a:buFont typeface="Wingdings 2" panose="05020102010507070707" pitchFamily="18" charset="2"/>
                        <a:defRPr sz="2200" kern="1200">
                          <a:solidFill>
                            <a:schemeClr val="tx1"/>
                          </a:solidFill>
                          <a:latin typeface="Constantia" panose="02030602050306030303" pitchFamily="18" charset="0"/>
                        </a:defRPr>
                      </a:lvl1pPr>
                      <a:lvl2pPr marL="742950" indent="-285750" algn="l" defTabSz="457200" rtl="0" eaLnBrk="1" latinLnBrk="0" hangingPunct="1">
                        <a:spcBef>
                          <a:spcPct val="20000"/>
                        </a:spcBef>
                        <a:buClr>
                          <a:schemeClr val="accent1"/>
                        </a:buClr>
                        <a:buSzPct val="85000"/>
                        <a:buFont typeface="Wingdings 2" panose="05020102010507070707" pitchFamily="18" charset="2"/>
                        <a:defRPr sz="2000" kern="1200">
                          <a:solidFill>
                            <a:schemeClr val="tx1"/>
                          </a:solidFill>
                          <a:latin typeface="Constantia" panose="02030602050306030303" pitchFamily="18" charset="0"/>
                        </a:defRPr>
                      </a:lvl2pPr>
                      <a:lvl3pPr marL="1143000" indent="-228600" algn="l" defTabSz="457200" rtl="0" eaLnBrk="1" latinLnBrk="0" hangingPunct="1">
                        <a:spcBef>
                          <a:spcPct val="20000"/>
                        </a:spcBef>
                        <a:buClr>
                          <a:schemeClr val="accent2"/>
                        </a:buClr>
                        <a:buSzPct val="70000"/>
                        <a:buFont typeface="Wingdings 2" panose="05020102010507070707" pitchFamily="18" charset="2"/>
                        <a:defRPr sz="1900" kern="1200">
                          <a:solidFill>
                            <a:schemeClr val="tx1"/>
                          </a:solidFill>
                          <a:latin typeface="Constantia" panose="02030602050306030303" pitchFamily="18" charset="0"/>
                        </a:defRPr>
                      </a:lvl3pPr>
                      <a:lvl4pPr marL="1600200" indent="-228600" algn="l" defTabSz="457200" rtl="0" eaLnBrk="1" latinLnBrk="0" hangingPunct="1">
                        <a:spcBef>
                          <a:spcPct val="20000"/>
                        </a:spcBef>
                        <a:buClr>
                          <a:srgbClr val="0BD0D9"/>
                        </a:buClr>
                        <a:buSzPct val="65000"/>
                        <a:buFont typeface="Wingdings 2" panose="05020102010507070707" pitchFamily="18" charset="2"/>
                        <a:defRPr sz="1800" kern="1200">
                          <a:solidFill>
                            <a:schemeClr val="tx1"/>
                          </a:solidFill>
                          <a:latin typeface="Constantia" panose="02030602050306030303" pitchFamily="18" charset="0"/>
                        </a:defRPr>
                      </a:lvl4pPr>
                      <a:lvl5pPr marL="2057400" indent="-228600" algn="l" defTabSz="457200" rtl="0" eaLnBrk="1" latinLnBrk="0" hangingPunct="1">
                        <a:spcBef>
                          <a:spcPct val="20000"/>
                        </a:spcBef>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5pPr>
                      <a:lvl6pPr marL="25146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6pPr>
                      <a:lvl7pPr marL="29718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7pPr>
                      <a:lvl8pPr marL="34290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8pPr>
                      <a:lvl9pPr marL="38862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000" b="1" i="0" u="none" strike="noStrike" cap="none" normalizeH="0" baseline="0">
                          <a:ln>
                            <a:noFill/>
                          </a:ln>
                          <a:solidFill>
                            <a:schemeClr val="tx1"/>
                          </a:solidFill>
                          <a:effectLst/>
                          <a:latin typeface="Times" panose="02020603050405020304" pitchFamily="18" charset="0"/>
                          <a:ea typeface="宋体" panose="02010600030101010101" pitchFamily="2" charset="-122"/>
                        </a:rPr>
                        <a:t>1</a:t>
                      </a:r>
                    </a:p>
                  </a:txBody>
                  <a:tcPr marL="96926" marR="96926" marT="45719" marB="45719"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spcBef>
                          <a:spcPct val="20000"/>
                        </a:spcBef>
                        <a:buClr>
                          <a:srgbClr val="0BD0D9"/>
                        </a:buClr>
                        <a:buSzPct val="95000"/>
                        <a:buFont typeface="Wingdings 2" panose="05020102010507070707" pitchFamily="18" charset="2"/>
                        <a:defRPr sz="2200" kern="1200">
                          <a:solidFill>
                            <a:schemeClr val="tx1"/>
                          </a:solidFill>
                          <a:latin typeface="Constantia" panose="02030602050306030303" pitchFamily="18" charset="0"/>
                        </a:defRPr>
                      </a:lvl1pPr>
                      <a:lvl2pPr marL="742950" indent="-285750" algn="l" defTabSz="457200" rtl="0" eaLnBrk="1" latinLnBrk="0" hangingPunct="1">
                        <a:spcBef>
                          <a:spcPct val="20000"/>
                        </a:spcBef>
                        <a:buClr>
                          <a:schemeClr val="accent1"/>
                        </a:buClr>
                        <a:buSzPct val="85000"/>
                        <a:buFont typeface="Wingdings 2" panose="05020102010507070707" pitchFamily="18" charset="2"/>
                        <a:defRPr sz="2000" kern="1200">
                          <a:solidFill>
                            <a:schemeClr val="tx1"/>
                          </a:solidFill>
                          <a:latin typeface="Constantia" panose="02030602050306030303" pitchFamily="18" charset="0"/>
                        </a:defRPr>
                      </a:lvl2pPr>
                      <a:lvl3pPr marL="1143000" indent="-228600" algn="l" defTabSz="457200" rtl="0" eaLnBrk="1" latinLnBrk="0" hangingPunct="1">
                        <a:spcBef>
                          <a:spcPct val="20000"/>
                        </a:spcBef>
                        <a:buClr>
                          <a:schemeClr val="accent2"/>
                        </a:buClr>
                        <a:buSzPct val="70000"/>
                        <a:buFont typeface="Wingdings 2" panose="05020102010507070707" pitchFamily="18" charset="2"/>
                        <a:defRPr sz="1900" kern="1200">
                          <a:solidFill>
                            <a:schemeClr val="tx1"/>
                          </a:solidFill>
                          <a:latin typeface="Constantia" panose="02030602050306030303" pitchFamily="18" charset="0"/>
                        </a:defRPr>
                      </a:lvl3pPr>
                      <a:lvl4pPr marL="1600200" indent="-228600" algn="l" defTabSz="457200" rtl="0" eaLnBrk="1" latinLnBrk="0" hangingPunct="1">
                        <a:spcBef>
                          <a:spcPct val="20000"/>
                        </a:spcBef>
                        <a:buClr>
                          <a:srgbClr val="0BD0D9"/>
                        </a:buClr>
                        <a:buSzPct val="65000"/>
                        <a:buFont typeface="Wingdings 2" panose="05020102010507070707" pitchFamily="18" charset="2"/>
                        <a:defRPr sz="1800" kern="1200">
                          <a:solidFill>
                            <a:schemeClr val="tx1"/>
                          </a:solidFill>
                          <a:latin typeface="Constantia" panose="02030602050306030303" pitchFamily="18" charset="0"/>
                        </a:defRPr>
                      </a:lvl4pPr>
                      <a:lvl5pPr marL="2057400" indent="-228600" algn="l" defTabSz="457200" rtl="0" eaLnBrk="1" latinLnBrk="0" hangingPunct="1">
                        <a:spcBef>
                          <a:spcPct val="20000"/>
                        </a:spcBef>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5pPr>
                      <a:lvl6pPr marL="25146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6pPr>
                      <a:lvl7pPr marL="29718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7pPr>
                      <a:lvl8pPr marL="34290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8pPr>
                      <a:lvl9pPr marL="38862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000" b="1" i="0" u="none" strike="noStrike" cap="none" normalizeH="0" baseline="0">
                          <a:ln>
                            <a:noFill/>
                          </a:ln>
                          <a:solidFill>
                            <a:schemeClr val="tx1"/>
                          </a:solidFill>
                          <a:effectLst/>
                          <a:latin typeface="Times" panose="02020603050405020304" pitchFamily="18" charset="0"/>
                          <a:ea typeface="宋体" panose="02010600030101010101" pitchFamily="2" charset="-122"/>
                        </a:rPr>
                        <a:t>1</a:t>
                      </a:r>
                    </a:p>
                  </a:txBody>
                  <a:tcPr marL="96926" marR="96926" marT="45719" marB="45719"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spcBef>
                          <a:spcPct val="20000"/>
                        </a:spcBef>
                        <a:buClr>
                          <a:srgbClr val="0BD0D9"/>
                        </a:buClr>
                        <a:buSzPct val="95000"/>
                        <a:buFont typeface="Wingdings 2" panose="05020102010507070707" pitchFamily="18" charset="2"/>
                        <a:defRPr sz="2200" kern="1200">
                          <a:solidFill>
                            <a:schemeClr val="tx1"/>
                          </a:solidFill>
                          <a:latin typeface="Constantia" panose="02030602050306030303" pitchFamily="18" charset="0"/>
                        </a:defRPr>
                      </a:lvl1pPr>
                      <a:lvl2pPr marL="742950" indent="-285750" algn="l" defTabSz="457200" rtl="0" eaLnBrk="1" latinLnBrk="0" hangingPunct="1">
                        <a:spcBef>
                          <a:spcPct val="20000"/>
                        </a:spcBef>
                        <a:buClr>
                          <a:schemeClr val="accent1"/>
                        </a:buClr>
                        <a:buSzPct val="85000"/>
                        <a:buFont typeface="Wingdings 2" panose="05020102010507070707" pitchFamily="18" charset="2"/>
                        <a:defRPr sz="2000" kern="1200">
                          <a:solidFill>
                            <a:schemeClr val="tx1"/>
                          </a:solidFill>
                          <a:latin typeface="Constantia" panose="02030602050306030303" pitchFamily="18" charset="0"/>
                        </a:defRPr>
                      </a:lvl2pPr>
                      <a:lvl3pPr marL="1143000" indent="-228600" algn="l" defTabSz="457200" rtl="0" eaLnBrk="1" latinLnBrk="0" hangingPunct="1">
                        <a:spcBef>
                          <a:spcPct val="20000"/>
                        </a:spcBef>
                        <a:buClr>
                          <a:schemeClr val="accent2"/>
                        </a:buClr>
                        <a:buSzPct val="70000"/>
                        <a:buFont typeface="Wingdings 2" panose="05020102010507070707" pitchFamily="18" charset="2"/>
                        <a:defRPr sz="1900" kern="1200">
                          <a:solidFill>
                            <a:schemeClr val="tx1"/>
                          </a:solidFill>
                          <a:latin typeface="Constantia" panose="02030602050306030303" pitchFamily="18" charset="0"/>
                        </a:defRPr>
                      </a:lvl3pPr>
                      <a:lvl4pPr marL="1600200" indent="-228600" algn="l" defTabSz="457200" rtl="0" eaLnBrk="1" latinLnBrk="0" hangingPunct="1">
                        <a:spcBef>
                          <a:spcPct val="20000"/>
                        </a:spcBef>
                        <a:buClr>
                          <a:srgbClr val="0BD0D9"/>
                        </a:buClr>
                        <a:buSzPct val="65000"/>
                        <a:buFont typeface="Wingdings 2" panose="05020102010507070707" pitchFamily="18" charset="2"/>
                        <a:defRPr sz="1800" kern="1200">
                          <a:solidFill>
                            <a:schemeClr val="tx1"/>
                          </a:solidFill>
                          <a:latin typeface="Constantia" panose="02030602050306030303" pitchFamily="18" charset="0"/>
                        </a:defRPr>
                      </a:lvl4pPr>
                      <a:lvl5pPr marL="2057400" indent="-228600" algn="l" defTabSz="457200" rtl="0" eaLnBrk="1" latinLnBrk="0" hangingPunct="1">
                        <a:spcBef>
                          <a:spcPct val="20000"/>
                        </a:spcBef>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5pPr>
                      <a:lvl6pPr marL="25146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6pPr>
                      <a:lvl7pPr marL="29718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7pPr>
                      <a:lvl8pPr marL="34290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8pPr>
                      <a:lvl9pPr marL="3886200" indent="-228600" algn="l" defTabSz="457200" rtl="0" eaLnBrk="0" fontAlgn="base" latinLnBrk="0" hangingPunct="0">
                        <a:spcBef>
                          <a:spcPct val="20000"/>
                        </a:spcBef>
                        <a:spcAft>
                          <a:spcPct val="0"/>
                        </a:spcAft>
                        <a:buClr>
                          <a:srgbClr val="10CF9B"/>
                        </a:buClr>
                        <a:buSzPct val="65000"/>
                        <a:buFont typeface="Wingdings 2" panose="05020102010507070707" pitchFamily="18" charset="2"/>
                        <a:defRPr sz="1800" kern="1200">
                          <a:solidFill>
                            <a:schemeClr val="tx1"/>
                          </a:solidFill>
                          <a:latin typeface="Constantia" panose="02030602050306030303"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000" b="1" i="0" u="none" strike="noStrike" cap="none" normalizeH="0" baseline="0" dirty="0">
                          <a:ln>
                            <a:noFill/>
                          </a:ln>
                          <a:solidFill>
                            <a:schemeClr val="tx1"/>
                          </a:solidFill>
                          <a:effectLst/>
                          <a:latin typeface="Times" panose="02020603050405020304" pitchFamily="18" charset="0"/>
                          <a:ea typeface="宋体" panose="02010600030101010101" pitchFamily="2" charset="-122"/>
                        </a:rPr>
                        <a:t>1</a:t>
                      </a:r>
                    </a:p>
                  </a:txBody>
                  <a:tcPr marL="96926" marR="96926" marT="45719" marB="45719" horzOverflow="overflow">
                    <a:lnL w="12700" cap="flat" cmpd="sng" algn="ctr">
                      <a:solidFill>
                        <a:sysClr val="windowText" lastClr="000000"/>
                      </a:solidFill>
                      <a:prstDash val="solid"/>
                      <a:round/>
                      <a:headEnd type="none" w="med" len="med"/>
                      <a:tailEnd type="none" w="med" len="med"/>
                    </a:lnL>
                    <a:lnR>
                      <a:noFill/>
                    </a:lnR>
                    <a:lnT w="127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graphicFrame>
        <p:nvGraphicFramePr>
          <p:cNvPr id="6" name="Object 236">
            <a:extLst>
              <a:ext uri="{FF2B5EF4-FFF2-40B4-BE49-F238E27FC236}">
                <a16:creationId xmlns:a16="http://schemas.microsoft.com/office/drawing/2014/main" id="{EA81FF7A-6139-4C47-9CBE-4913C1D625EA}"/>
              </a:ext>
            </a:extLst>
          </p:cNvPr>
          <p:cNvGraphicFramePr>
            <a:graphicFrameLocks noChangeAspect="1"/>
          </p:cNvGraphicFramePr>
          <p:nvPr/>
        </p:nvGraphicFramePr>
        <p:xfrm>
          <a:off x="4419600" y="2528888"/>
          <a:ext cx="4186238" cy="1800225"/>
        </p:xfrm>
        <a:graphic>
          <a:graphicData uri="http://schemas.openxmlformats.org/presentationml/2006/ole">
            <mc:AlternateContent xmlns:mc="http://schemas.openxmlformats.org/markup-compatibility/2006">
              <mc:Choice xmlns:v="urn:schemas-microsoft-com:vml" Requires="v">
                <p:oleObj spid="_x0000_s3094" name="Equation" r:id="rId3" imgW="2362200" imgH="1016000" progId="Equation.DSMT4">
                  <p:embed/>
                </p:oleObj>
              </mc:Choice>
              <mc:Fallback>
                <p:oleObj name="Equation" r:id="rId3" imgW="2362200" imgH="1016000" progId="Equation.DSMT4">
                  <p:embed/>
                  <p:pic>
                    <p:nvPicPr>
                      <p:cNvPr id="6" name="Object 236">
                        <a:extLst>
                          <a:ext uri="{FF2B5EF4-FFF2-40B4-BE49-F238E27FC236}">
                            <a16:creationId xmlns:a16="http://schemas.microsoft.com/office/drawing/2014/main" id="{EA81FF7A-6139-4C47-9CBE-4913C1D625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528888"/>
                        <a:ext cx="4186238" cy="180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图片 2">
            <a:extLst>
              <a:ext uri="{FF2B5EF4-FFF2-40B4-BE49-F238E27FC236}">
                <a16:creationId xmlns:a16="http://schemas.microsoft.com/office/drawing/2014/main" id="{C9D6D84B-E137-4702-9A70-18362B14EF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638" y="0"/>
            <a:ext cx="70500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a:extLst>
              <a:ext uri="{FF2B5EF4-FFF2-40B4-BE49-F238E27FC236}">
                <a16:creationId xmlns:a16="http://schemas.microsoft.com/office/drawing/2014/main" id="{B48183C3-EF99-4A79-B5EB-CE6938CCC8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2075" y="6194425"/>
            <a:ext cx="231616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3">
            <a:extLst>
              <a:ext uri="{FF2B5EF4-FFF2-40B4-BE49-F238E27FC236}">
                <a16:creationId xmlns:a16="http://schemas.microsoft.com/office/drawing/2014/main" id="{EAB2B8B1-D8A0-4792-82C0-135CC3E119C8}"/>
              </a:ext>
            </a:extLst>
          </p:cNvPr>
          <p:cNvSpPr>
            <a:spLocks noGrp="1"/>
          </p:cNvSpPr>
          <p:nvPr>
            <p:ph type="sldNum" sz="quarter" idx="4294967295"/>
          </p:nvPr>
        </p:nvSpPr>
        <p:spPr bwMode="auto">
          <a:xfrm>
            <a:off x="6457950" y="6356351"/>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eaLnBrk="1" hangingPunct="1"/>
            <a:fld id="{FC1FD574-A47D-4579-8FD0-0E9837434057}" type="slidenum">
              <a:rPr lang="zh-CN" altLang="en-US" smtClean="0"/>
              <a:pPr/>
              <a:t>51</a:t>
            </a:fld>
            <a:endParaRPr lang="en-US" altLang="zh-CN" sz="1200">
              <a:solidFill>
                <a:srgbClr val="42424F"/>
              </a:solidFill>
              <a:latin typeface="Times" panose="02020603050405020304" pitchFamily="18" charset="0"/>
            </a:endParaRPr>
          </a:p>
        </p:txBody>
      </p:sp>
      <p:grpSp>
        <p:nvGrpSpPr>
          <p:cNvPr id="111619" name="Group 4">
            <a:extLst>
              <a:ext uri="{FF2B5EF4-FFF2-40B4-BE49-F238E27FC236}">
                <a16:creationId xmlns:a16="http://schemas.microsoft.com/office/drawing/2014/main" id="{317053FE-3EE3-46A2-A66F-E6FEBE672A44}"/>
              </a:ext>
            </a:extLst>
          </p:cNvPr>
          <p:cNvGrpSpPr>
            <a:grpSpLocks/>
          </p:cNvGrpSpPr>
          <p:nvPr/>
        </p:nvGrpSpPr>
        <p:grpSpPr bwMode="auto">
          <a:xfrm>
            <a:off x="1428750" y="0"/>
            <a:ext cx="6357938" cy="6572250"/>
            <a:chOff x="2426" y="754"/>
            <a:chExt cx="3130" cy="3356"/>
          </a:xfrm>
        </p:grpSpPr>
        <p:grpSp>
          <p:nvGrpSpPr>
            <p:cNvPr id="111624" name="Group 5">
              <a:extLst>
                <a:ext uri="{FF2B5EF4-FFF2-40B4-BE49-F238E27FC236}">
                  <a16:creationId xmlns:a16="http://schemas.microsoft.com/office/drawing/2014/main" id="{FF996793-18C5-4591-8931-26180953906C}"/>
                </a:ext>
              </a:extLst>
            </p:cNvPr>
            <p:cNvGrpSpPr>
              <a:grpSpLocks/>
            </p:cNvGrpSpPr>
            <p:nvPr/>
          </p:nvGrpSpPr>
          <p:grpSpPr bwMode="auto">
            <a:xfrm>
              <a:off x="2426" y="754"/>
              <a:ext cx="3130" cy="3356"/>
              <a:chOff x="816" y="0"/>
              <a:chExt cx="4128" cy="4320"/>
            </a:xfrm>
          </p:grpSpPr>
          <p:graphicFrame>
            <p:nvGraphicFramePr>
              <p:cNvPr id="111626" name="Object 6">
                <a:extLst>
                  <a:ext uri="{FF2B5EF4-FFF2-40B4-BE49-F238E27FC236}">
                    <a16:creationId xmlns:a16="http://schemas.microsoft.com/office/drawing/2014/main" id="{59E917F3-EAC7-4912-805B-756397B980DF}"/>
                  </a:ext>
                </a:extLst>
              </p:cNvPr>
              <p:cNvGraphicFramePr>
                <a:graphicFrameLocks noChangeAspect="1"/>
              </p:cNvGraphicFramePr>
              <p:nvPr/>
            </p:nvGraphicFramePr>
            <p:xfrm>
              <a:off x="864" y="0"/>
              <a:ext cx="4032" cy="2546"/>
            </p:xfrm>
            <a:graphic>
              <a:graphicData uri="http://schemas.openxmlformats.org/presentationml/2006/ole">
                <mc:AlternateContent xmlns:mc="http://schemas.openxmlformats.org/markup-compatibility/2006">
                  <mc:Choice xmlns:v="urn:schemas-microsoft-com:vml" Requires="v">
                    <p:oleObj spid="_x0000_s25628" name="BMP 图象" r:id="rId3" imgW="5238095" imgH="3495238" progId="Paint.Picture">
                      <p:embed/>
                    </p:oleObj>
                  </mc:Choice>
                  <mc:Fallback>
                    <p:oleObj name="BMP 图象" r:id="rId3" imgW="5238095" imgH="3495238" progId="Paint.Picture">
                      <p:embed/>
                      <p:pic>
                        <p:nvPicPr>
                          <p:cNvPr id="111626" name="Object 6">
                            <a:extLst>
                              <a:ext uri="{FF2B5EF4-FFF2-40B4-BE49-F238E27FC236}">
                                <a16:creationId xmlns:a16="http://schemas.microsoft.com/office/drawing/2014/main" id="{59E917F3-EAC7-4912-805B-756397B980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 y="0"/>
                            <a:ext cx="4032" cy="2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1627" name="Object 7">
                <a:extLst>
                  <a:ext uri="{FF2B5EF4-FFF2-40B4-BE49-F238E27FC236}">
                    <a16:creationId xmlns:a16="http://schemas.microsoft.com/office/drawing/2014/main" id="{212AEA00-D035-41A1-A12B-23EB22FF5FD1}"/>
                  </a:ext>
                </a:extLst>
              </p:cNvPr>
              <p:cNvGraphicFramePr>
                <a:graphicFrameLocks noChangeAspect="1"/>
              </p:cNvGraphicFramePr>
              <p:nvPr/>
            </p:nvGraphicFramePr>
            <p:xfrm>
              <a:off x="816" y="2544"/>
              <a:ext cx="4128" cy="1776"/>
            </p:xfrm>
            <a:graphic>
              <a:graphicData uri="http://schemas.openxmlformats.org/presentationml/2006/ole">
                <mc:AlternateContent xmlns:mc="http://schemas.openxmlformats.org/markup-compatibility/2006">
                  <mc:Choice xmlns:v="urn:schemas-microsoft-com:vml" Requires="v">
                    <p:oleObj spid="_x0000_s25629" name="BMP 图象" r:id="rId5" imgW="5353797" imgH="2429214" progId="Paint.Picture">
                      <p:embed/>
                    </p:oleObj>
                  </mc:Choice>
                  <mc:Fallback>
                    <p:oleObj name="BMP 图象" r:id="rId5" imgW="5353797" imgH="2429214" progId="Paint.Picture">
                      <p:embed/>
                      <p:pic>
                        <p:nvPicPr>
                          <p:cNvPr id="111627" name="Object 7">
                            <a:extLst>
                              <a:ext uri="{FF2B5EF4-FFF2-40B4-BE49-F238E27FC236}">
                                <a16:creationId xmlns:a16="http://schemas.microsoft.com/office/drawing/2014/main" id="{212AEA00-D035-41A1-A12B-23EB22FF5F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6" y="2544"/>
                            <a:ext cx="4128" cy="1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sp>
          <p:nvSpPr>
            <p:cNvPr id="111625" name="Rectangle 8">
              <a:extLst>
                <a:ext uri="{FF2B5EF4-FFF2-40B4-BE49-F238E27FC236}">
                  <a16:creationId xmlns:a16="http://schemas.microsoft.com/office/drawing/2014/main" id="{4536AC48-0428-4EE0-A9D1-206B278E2358}"/>
                </a:ext>
              </a:extLst>
            </p:cNvPr>
            <p:cNvSpPr>
              <a:spLocks noChangeArrowheads="1"/>
            </p:cNvSpPr>
            <p:nvPr/>
          </p:nvSpPr>
          <p:spPr bwMode="auto">
            <a:xfrm>
              <a:off x="3243" y="799"/>
              <a:ext cx="363" cy="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latin typeface="Times" panose="02020603050405020304" pitchFamily="18" charset="0"/>
              </a:endParaRPr>
            </a:p>
          </p:txBody>
        </p:sp>
      </p:grpSp>
      <p:cxnSp>
        <p:nvCxnSpPr>
          <p:cNvPr id="111620" name="Straight Connector 8">
            <a:extLst>
              <a:ext uri="{FF2B5EF4-FFF2-40B4-BE49-F238E27FC236}">
                <a16:creationId xmlns:a16="http://schemas.microsoft.com/office/drawing/2014/main" id="{2454F70F-0EBD-4D1C-BA6B-3DB292D4BF53}"/>
              </a:ext>
            </a:extLst>
          </p:cNvPr>
          <p:cNvCxnSpPr>
            <a:cxnSpLocks noChangeShapeType="1"/>
          </p:cNvCxnSpPr>
          <p:nvPr/>
        </p:nvCxnSpPr>
        <p:spPr bwMode="auto">
          <a:xfrm>
            <a:off x="2571750" y="714375"/>
            <a:ext cx="142875"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11621" name="Straight Connector 9">
            <a:extLst>
              <a:ext uri="{FF2B5EF4-FFF2-40B4-BE49-F238E27FC236}">
                <a16:creationId xmlns:a16="http://schemas.microsoft.com/office/drawing/2014/main" id="{F6A5978A-94DA-4409-83AE-295B223CA350}"/>
              </a:ext>
            </a:extLst>
          </p:cNvPr>
          <p:cNvCxnSpPr>
            <a:cxnSpLocks noChangeShapeType="1"/>
          </p:cNvCxnSpPr>
          <p:nvPr/>
        </p:nvCxnSpPr>
        <p:spPr bwMode="auto">
          <a:xfrm>
            <a:off x="2928938" y="714375"/>
            <a:ext cx="142875"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11622" name="Straight Connector 10">
            <a:extLst>
              <a:ext uri="{FF2B5EF4-FFF2-40B4-BE49-F238E27FC236}">
                <a16:creationId xmlns:a16="http://schemas.microsoft.com/office/drawing/2014/main" id="{620D1192-989C-4367-AE0B-34F42E9C9F20}"/>
              </a:ext>
            </a:extLst>
          </p:cNvPr>
          <p:cNvCxnSpPr>
            <a:cxnSpLocks noChangeShapeType="1"/>
          </p:cNvCxnSpPr>
          <p:nvPr/>
        </p:nvCxnSpPr>
        <p:spPr bwMode="auto">
          <a:xfrm>
            <a:off x="4429125" y="714375"/>
            <a:ext cx="142875"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11623" name="Straight Connector 11">
            <a:extLst>
              <a:ext uri="{FF2B5EF4-FFF2-40B4-BE49-F238E27FC236}">
                <a16:creationId xmlns:a16="http://schemas.microsoft.com/office/drawing/2014/main" id="{DA26519A-9BF3-4BAF-9D72-22C9D1219802}"/>
              </a:ext>
            </a:extLst>
          </p:cNvPr>
          <p:cNvCxnSpPr>
            <a:cxnSpLocks noChangeShapeType="1"/>
          </p:cNvCxnSpPr>
          <p:nvPr/>
        </p:nvCxnSpPr>
        <p:spPr bwMode="auto">
          <a:xfrm>
            <a:off x="4643438" y="714375"/>
            <a:ext cx="142875"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a:extLst>
              <a:ext uri="{FF2B5EF4-FFF2-40B4-BE49-F238E27FC236}">
                <a16:creationId xmlns:a16="http://schemas.microsoft.com/office/drawing/2014/main" id="{739D6CD2-9751-4BCB-A9A2-807CF856D4C3}"/>
              </a:ext>
            </a:extLst>
          </p:cNvPr>
          <p:cNvSpPr>
            <a:spLocks noGrp="1" noChangeArrowheads="1"/>
          </p:cNvSpPr>
          <p:nvPr>
            <p:ph type="body" sz="half" idx="4294967295"/>
          </p:nvPr>
        </p:nvSpPr>
        <p:spPr bwMode="auto">
          <a:xfrm>
            <a:off x="914400" y="1752600"/>
            <a:ext cx="7710488" cy="441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sz="2600" b="1">
                <a:latin typeface="Verdana" panose="020B0604030504040204" pitchFamily="34" charset="0"/>
                <a:ea typeface="宋体" panose="02010600030101010101" pitchFamily="2" charset="-122"/>
              </a:rPr>
              <a:t>LT(Lamp Test)</a:t>
            </a:r>
          </a:p>
          <a:p>
            <a:pPr lvl="1" eaLnBrk="1" hangingPunct="1"/>
            <a:r>
              <a:rPr lang="en-US" altLang="zh-CN" sz="2200">
                <a:latin typeface="Verdana" panose="020B0604030504040204" pitchFamily="34" charset="0"/>
                <a:ea typeface="宋体" panose="02010600030101010101" pitchFamily="2" charset="-122"/>
              </a:rPr>
              <a:t>Active low input</a:t>
            </a:r>
          </a:p>
          <a:p>
            <a:pPr lvl="1" eaLnBrk="1" hangingPunct="1"/>
            <a:r>
              <a:rPr lang="en-US" altLang="zh-CN" sz="2200">
                <a:latin typeface="Verdana" panose="020B0604030504040204" pitchFamily="34" charset="0"/>
                <a:ea typeface="宋体" panose="02010600030101010101" pitchFamily="2" charset="-122"/>
              </a:rPr>
              <a:t>In test mode when LT is low</a:t>
            </a:r>
            <a:r>
              <a:rPr lang="zh-CN" altLang="en-US" sz="2200">
                <a:latin typeface="Verdana" panose="020B0604030504040204" pitchFamily="34" charset="0"/>
                <a:ea typeface="宋体" panose="02010600030101010101" pitchFamily="2" charset="-122"/>
              </a:rPr>
              <a:t>，</a:t>
            </a:r>
            <a:r>
              <a:rPr lang="en-US" altLang="zh-CN" sz="2200">
                <a:latin typeface="Verdana" panose="020B0604030504040204" pitchFamily="34" charset="0"/>
                <a:ea typeface="宋体" panose="02010600030101010101" pitchFamily="2" charset="-122"/>
              </a:rPr>
              <a:t>LED are lit</a:t>
            </a:r>
          </a:p>
          <a:p>
            <a:pPr lvl="1" eaLnBrk="1" hangingPunct="1"/>
            <a:r>
              <a:rPr lang="en-US" altLang="zh-CN" sz="2200">
                <a:latin typeface="Verdana" panose="020B0604030504040204" pitchFamily="34" charset="0"/>
                <a:ea typeface="宋体" panose="02010600030101010101" pitchFamily="2" charset="-122"/>
              </a:rPr>
              <a:t>Normal working mode when LT is 1</a:t>
            </a:r>
            <a:endParaRPr lang="zh-CN" altLang="en-US" sz="2200">
              <a:latin typeface="Verdana" panose="020B0604030504040204" pitchFamily="34" charset="0"/>
              <a:ea typeface="宋体" panose="02010600030101010101" pitchFamily="2" charset="-122"/>
            </a:endParaRPr>
          </a:p>
          <a:p>
            <a:pPr eaLnBrk="1" hangingPunct="1"/>
            <a:r>
              <a:rPr lang="en-US" altLang="zh-CN" sz="2600" b="1">
                <a:latin typeface="Verdana" panose="020B0604030504040204" pitchFamily="34" charset="0"/>
                <a:ea typeface="宋体" panose="02010600030101010101" pitchFamily="2" charset="-122"/>
              </a:rPr>
              <a:t>RBI(Ripple blanking input)</a:t>
            </a:r>
          </a:p>
          <a:p>
            <a:pPr lvl="1" eaLnBrk="1" hangingPunct="1"/>
            <a:r>
              <a:rPr lang="en-US" altLang="zh-CN" sz="2200">
                <a:latin typeface="Verdana" panose="020B0604030504040204" pitchFamily="34" charset="0"/>
                <a:ea typeface="宋体" panose="02010600030101010101" pitchFamily="2" charset="-122"/>
              </a:rPr>
              <a:t>Active low input. 0 is suppressed when active.</a:t>
            </a:r>
            <a:endParaRPr lang="zh-CN" altLang="en-US" sz="2200">
              <a:latin typeface="Verdana" panose="020B0604030504040204" pitchFamily="34" charset="0"/>
              <a:ea typeface="宋体" panose="02010600030101010101" pitchFamily="2" charset="-122"/>
            </a:endParaRPr>
          </a:p>
          <a:p>
            <a:pPr eaLnBrk="1" hangingPunct="1"/>
            <a:r>
              <a:rPr lang="en-US" altLang="zh-CN" sz="2600" b="1">
                <a:latin typeface="Verdana" panose="020B0604030504040204" pitchFamily="34" charset="0"/>
                <a:ea typeface="宋体" panose="02010600030101010101" pitchFamily="2" charset="-122"/>
              </a:rPr>
              <a:t>BI/RBO(Blanking input/ripple blanking output)</a:t>
            </a:r>
          </a:p>
          <a:p>
            <a:pPr lvl="1" eaLnBrk="1" hangingPunct="1"/>
            <a:r>
              <a:rPr lang="en-US" altLang="zh-CN" sz="2200">
                <a:latin typeface="Verdana" panose="020B0604030504040204" pitchFamily="34" charset="0"/>
                <a:ea typeface="宋体" panose="02010600030101010101" pitchFamily="2" charset="-122"/>
              </a:rPr>
              <a:t>Active low input/output</a:t>
            </a:r>
          </a:p>
          <a:p>
            <a:pPr lvl="1" eaLnBrk="1" hangingPunct="1"/>
            <a:r>
              <a:rPr lang="en-US" altLang="zh-CN" sz="2200">
                <a:latin typeface="Verdana" panose="020B0604030504040204" pitchFamily="34" charset="0"/>
                <a:ea typeface="宋体" panose="02010600030101010101" pitchFamily="2" charset="-122"/>
              </a:rPr>
              <a:t>Wired-and internally</a:t>
            </a:r>
            <a:endParaRPr lang="zh-CN" altLang="en-US" sz="2200">
              <a:latin typeface="Verdana" panose="020B0604030504040204" pitchFamily="34" charset="0"/>
              <a:ea typeface="宋体" panose="02010600030101010101" pitchFamily="2" charset="-122"/>
            </a:endParaRPr>
          </a:p>
        </p:txBody>
      </p:sp>
      <p:sp>
        <p:nvSpPr>
          <p:cNvPr id="112643" name="Line 5">
            <a:extLst>
              <a:ext uri="{FF2B5EF4-FFF2-40B4-BE49-F238E27FC236}">
                <a16:creationId xmlns:a16="http://schemas.microsoft.com/office/drawing/2014/main" id="{FE3DBA68-6164-4946-AD8B-C2BD5318B7BD}"/>
              </a:ext>
            </a:extLst>
          </p:cNvPr>
          <p:cNvSpPr>
            <a:spLocks noChangeShapeType="1"/>
          </p:cNvSpPr>
          <p:nvPr/>
        </p:nvSpPr>
        <p:spPr bwMode="auto">
          <a:xfrm flipV="1">
            <a:off x="1256200" y="3333268"/>
            <a:ext cx="674199" cy="268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2644" name="Line 6">
            <a:extLst>
              <a:ext uri="{FF2B5EF4-FFF2-40B4-BE49-F238E27FC236}">
                <a16:creationId xmlns:a16="http://schemas.microsoft.com/office/drawing/2014/main" id="{9C0C8DF7-327A-4EBA-9957-766F0A7365B8}"/>
              </a:ext>
            </a:extLst>
          </p:cNvPr>
          <p:cNvSpPr>
            <a:spLocks noChangeShapeType="1"/>
          </p:cNvSpPr>
          <p:nvPr/>
        </p:nvSpPr>
        <p:spPr bwMode="auto">
          <a:xfrm>
            <a:off x="4360985" y="2549769"/>
            <a:ext cx="5048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2645" name="Line 7">
            <a:extLst>
              <a:ext uri="{FF2B5EF4-FFF2-40B4-BE49-F238E27FC236}">
                <a16:creationId xmlns:a16="http://schemas.microsoft.com/office/drawing/2014/main" id="{54CC4CF4-1733-4FBD-9534-9C0B152C07A9}"/>
              </a:ext>
            </a:extLst>
          </p:cNvPr>
          <p:cNvSpPr>
            <a:spLocks noChangeShapeType="1"/>
          </p:cNvSpPr>
          <p:nvPr/>
        </p:nvSpPr>
        <p:spPr bwMode="auto">
          <a:xfrm>
            <a:off x="1245272" y="4205288"/>
            <a:ext cx="417512"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2646" name="Line 8">
            <a:extLst>
              <a:ext uri="{FF2B5EF4-FFF2-40B4-BE49-F238E27FC236}">
                <a16:creationId xmlns:a16="http://schemas.microsoft.com/office/drawing/2014/main" id="{4E0484BA-9165-4FFD-8E85-E9E8BB2F48EE}"/>
              </a:ext>
            </a:extLst>
          </p:cNvPr>
          <p:cNvSpPr>
            <a:spLocks noChangeShapeType="1"/>
          </p:cNvSpPr>
          <p:nvPr/>
        </p:nvSpPr>
        <p:spPr bwMode="auto">
          <a:xfrm>
            <a:off x="1930399" y="4201991"/>
            <a:ext cx="7207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2647" name="Line 10">
            <a:extLst>
              <a:ext uri="{FF2B5EF4-FFF2-40B4-BE49-F238E27FC236}">
                <a16:creationId xmlns:a16="http://schemas.microsoft.com/office/drawing/2014/main" id="{79B1DED4-50B6-48DA-B139-A8FAA6531CA4}"/>
              </a:ext>
            </a:extLst>
          </p:cNvPr>
          <p:cNvSpPr>
            <a:spLocks noChangeShapeType="1"/>
          </p:cNvSpPr>
          <p:nvPr/>
        </p:nvSpPr>
        <p:spPr bwMode="auto">
          <a:xfrm>
            <a:off x="1201616" y="1788868"/>
            <a:ext cx="5048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2648" name="Line 11">
            <a:extLst>
              <a:ext uri="{FF2B5EF4-FFF2-40B4-BE49-F238E27FC236}">
                <a16:creationId xmlns:a16="http://schemas.microsoft.com/office/drawing/2014/main" id="{24852F75-B6D7-43E4-A6B2-E1D5D5958346}"/>
              </a:ext>
            </a:extLst>
          </p:cNvPr>
          <p:cNvSpPr>
            <a:spLocks noChangeShapeType="1"/>
          </p:cNvSpPr>
          <p:nvPr/>
        </p:nvSpPr>
        <p:spPr bwMode="auto">
          <a:xfrm>
            <a:off x="5621215" y="2907323"/>
            <a:ext cx="5048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112649" name="Rectangle 4">
            <a:extLst>
              <a:ext uri="{FF2B5EF4-FFF2-40B4-BE49-F238E27FC236}">
                <a16:creationId xmlns:a16="http://schemas.microsoft.com/office/drawing/2014/main" id="{ACA12923-2E2D-4AE2-9B60-CCEC000EFF5B}"/>
              </a:ext>
            </a:extLst>
          </p:cNvPr>
          <p:cNvSpPr>
            <a:spLocks noChangeArrowheads="1"/>
          </p:cNvSpPr>
          <p:nvPr/>
        </p:nvSpPr>
        <p:spPr bwMode="auto">
          <a:xfrm>
            <a:off x="914400" y="1143000"/>
            <a:ext cx="6045200" cy="461963"/>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a:ln>
                  <a:noFill/>
                </a:ln>
                <a:solidFill>
                  <a:srgbClr val="FFFF99"/>
                </a:solidFill>
                <a:effectLst/>
                <a:uLnTx/>
                <a:uFillTx/>
                <a:latin typeface="Times New Roman" panose="02020603050405020304" pitchFamily="18" charset="0"/>
                <a:ea typeface="ヒラギノ角ゴ Pro W3" pitchFamily="-128" charset="-128"/>
                <a:cs typeface="+mn-cs"/>
              </a:rPr>
              <a:t>BCD-to-seven segment display Decoder/Driver</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Screen Shot 2012-10-18 at 2.55.43 PM.png">
            <a:extLst>
              <a:ext uri="{FF2B5EF4-FFF2-40B4-BE49-F238E27FC236}">
                <a16:creationId xmlns:a16="http://schemas.microsoft.com/office/drawing/2014/main" id="{E02B060A-A058-42C4-8A1A-953F817014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7800"/>
            <a:ext cx="9144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7" name="Picture 4" descr="Screen Shot 2012-10-18 at 2.56.19 PM.png">
            <a:extLst>
              <a:ext uri="{FF2B5EF4-FFF2-40B4-BE49-F238E27FC236}">
                <a16:creationId xmlns:a16="http://schemas.microsoft.com/office/drawing/2014/main" id="{9823644D-76F9-4403-9B14-B817A3E0531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28600"/>
            <a:ext cx="18923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3" descr="Screen Shot 2012-10-18 at 3.20.09 PM.png">
            <a:extLst>
              <a:ext uri="{FF2B5EF4-FFF2-40B4-BE49-F238E27FC236}">
                <a16:creationId xmlns:a16="http://schemas.microsoft.com/office/drawing/2014/main" id="{DFB8FE46-8C4F-46DF-8A03-514A752D2F4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0" y="0"/>
            <a:ext cx="90058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1" name="Picture 4" descr="Screen Shot 2012-10-18 at 2.56.19 PM.png">
            <a:extLst>
              <a:ext uri="{FF2B5EF4-FFF2-40B4-BE49-F238E27FC236}">
                <a16:creationId xmlns:a16="http://schemas.microsoft.com/office/drawing/2014/main" id="{9B891FAC-DC80-4D9C-B811-8376194586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52400"/>
            <a:ext cx="18923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4">
            <a:extLst>
              <a:ext uri="{FF2B5EF4-FFF2-40B4-BE49-F238E27FC236}">
                <a16:creationId xmlns:a16="http://schemas.microsoft.com/office/drawing/2014/main" id="{DF1A33BA-5C91-48E8-976A-47D120E5B8F8}"/>
              </a:ext>
            </a:extLst>
          </p:cNvPr>
          <p:cNvSpPr>
            <a:spLocks noChangeArrowheads="1"/>
          </p:cNvSpPr>
          <p:nvPr/>
        </p:nvSpPr>
        <p:spPr bwMode="auto">
          <a:xfrm>
            <a:off x="914400" y="1143000"/>
            <a:ext cx="2808288" cy="466725"/>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a:solidFill>
                  <a:srgbClr val="FFFF99"/>
                </a:solidFill>
              </a:rPr>
              <a:t>BCD Decoder/Driver</a:t>
            </a:r>
          </a:p>
        </p:txBody>
      </p:sp>
      <p:sp>
        <p:nvSpPr>
          <p:cNvPr id="115715" name="Text Box 24">
            <a:extLst>
              <a:ext uri="{FF2B5EF4-FFF2-40B4-BE49-F238E27FC236}">
                <a16:creationId xmlns:a16="http://schemas.microsoft.com/office/drawing/2014/main" id="{CA1702FA-B052-4188-97D6-3AC65C94A114}"/>
              </a:ext>
            </a:extLst>
          </p:cNvPr>
          <p:cNvSpPr txBox="1">
            <a:spLocks noChangeArrowheads="1"/>
          </p:cNvSpPr>
          <p:nvPr/>
        </p:nvSpPr>
        <p:spPr bwMode="auto">
          <a:xfrm>
            <a:off x="914400" y="1676400"/>
            <a:ext cx="7543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spcBef>
                <a:spcPct val="50000"/>
              </a:spcBef>
            </a:pPr>
            <a:r>
              <a:rPr lang="en-US" altLang="zh-CN"/>
              <a:t>Here the 7447A is an connected to an LED seven segment display. Notice the current limiting resistors, required to prevent overdriving the LED display. </a:t>
            </a:r>
          </a:p>
        </p:txBody>
      </p:sp>
      <p:sp>
        <p:nvSpPr>
          <p:cNvPr id="180256" name="Line 32">
            <a:extLst>
              <a:ext uri="{FF2B5EF4-FFF2-40B4-BE49-F238E27FC236}">
                <a16:creationId xmlns:a16="http://schemas.microsoft.com/office/drawing/2014/main" id="{3651B160-8B20-4F6D-BC48-0EC17CCA3E3E}"/>
              </a:ext>
            </a:extLst>
          </p:cNvPr>
          <p:cNvSpPr>
            <a:spLocks noChangeShapeType="1"/>
          </p:cNvSpPr>
          <p:nvPr/>
        </p:nvSpPr>
        <p:spPr bwMode="auto">
          <a:xfrm>
            <a:off x="4668838" y="2992438"/>
            <a:ext cx="55562" cy="5889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aphicFrame>
        <p:nvGraphicFramePr>
          <p:cNvPr id="115717" name="Object 33">
            <a:extLst>
              <a:ext uri="{FF2B5EF4-FFF2-40B4-BE49-F238E27FC236}">
                <a16:creationId xmlns:a16="http://schemas.microsoft.com/office/drawing/2014/main" id="{71ED9918-D4E9-4FD3-9CC2-B35894D33A19}"/>
              </a:ext>
            </a:extLst>
          </p:cNvPr>
          <p:cNvGraphicFramePr>
            <a:graphicFrameLocks noChangeAspect="1"/>
          </p:cNvGraphicFramePr>
          <p:nvPr/>
        </p:nvGraphicFramePr>
        <p:xfrm>
          <a:off x="2133600" y="2895600"/>
          <a:ext cx="4343400" cy="3217863"/>
        </p:xfrm>
        <a:graphic>
          <a:graphicData uri="http://schemas.openxmlformats.org/presentationml/2006/ole">
            <mc:AlternateContent xmlns:mc="http://schemas.openxmlformats.org/markup-compatibility/2006">
              <mc:Choice xmlns:v="urn:schemas-microsoft-com:vml" Requires="v">
                <p:oleObj spid="_x0000_s26639" name="CorelDRAW" r:id="rId4" imgW="3048000" imgH="2222500" progId="CorelDRAW.Graphic.13">
                  <p:embed/>
                </p:oleObj>
              </mc:Choice>
              <mc:Fallback>
                <p:oleObj name="CorelDRAW" r:id="rId4" imgW="3048000" imgH="2222500" progId="CorelDRAW.Graphic.13">
                  <p:embed/>
                  <p:pic>
                    <p:nvPicPr>
                      <p:cNvPr id="115717" name="Object 33">
                        <a:extLst>
                          <a:ext uri="{FF2B5EF4-FFF2-40B4-BE49-F238E27FC236}">
                            <a16:creationId xmlns:a16="http://schemas.microsoft.com/office/drawing/2014/main" id="{71ED9918-D4E9-4FD3-9CC2-B35894D33A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2895600"/>
                        <a:ext cx="4343400" cy="321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80256"/>
                                        </p:tgtEl>
                                        <p:attrNameLst>
                                          <p:attrName>style.visibility</p:attrName>
                                        </p:attrNameLst>
                                      </p:cBhvr>
                                      <p:to>
                                        <p:strVal val="visible"/>
                                      </p:to>
                                    </p:set>
                                    <p:animEffect transition="in" filter="wipe(up)">
                                      <p:cBhvr>
                                        <p:cTn id="7" dur="500"/>
                                        <p:tgtEl>
                                          <p:spTgt spid="180256"/>
                                        </p:tgtEl>
                                      </p:cBhvr>
                                    </p:animEffect>
                                  </p:childTnLst>
                                  <p:subTnLst>
                                    <p:set>
                                      <p:cBhvr override="childStyle">
                                        <p:cTn dur="1" fill="hold" display="0" masterRel="nextClick" afterEffect="1"/>
                                        <p:tgtEl>
                                          <p:spTgt spid="18025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4">
            <a:extLst>
              <a:ext uri="{FF2B5EF4-FFF2-40B4-BE49-F238E27FC236}">
                <a16:creationId xmlns:a16="http://schemas.microsoft.com/office/drawing/2014/main" id="{7CFC7376-4A20-465E-A49E-64E1A0104DD6}"/>
              </a:ext>
            </a:extLst>
          </p:cNvPr>
          <p:cNvSpPr>
            <a:spLocks noChangeArrowheads="1"/>
          </p:cNvSpPr>
          <p:nvPr/>
        </p:nvSpPr>
        <p:spPr bwMode="auto">
          <a:xfrm>
            <a:off x="914400" y="1143000"/>
            <a:ext cx="2808288" cy="466725"/>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a:solidFill>
                  <a:srgbClr val="FFFF99"/>
                </a:solidFill>
              </a:rPr>
              <a:t>BCD Decoder/Driver</a:t>
            </a:r>
          </a:p>
        </p:txBody>
      </p:sp>
      <p:graphicFrame>
        <p:nvGraphicFramePr>
          <p:cNvPr id="117763" name="Object 28">
            <a:extLst>
              <a:ext uri="{FF2B5EF4-FFF2-40B4-BE49-F238E27FC236}">
                <a16:creationId xmlns:a16="http://schemas.microsoft.com/office/drawing/2014/main" id="{3CCD03AA-26EE-48D3-AC15-8E3011A297DF}"/>
              </a:ext>
            </a:extLst>
          </p:cNvPr>
          <p:cNvGraphicFramePr>
            <a:graphicFrameLocks noChangeAspect="1"/>
          </p:cNvGraphicFramePr>
          <p:nvPr/>
        </p:nvGraphicFramePr>
        <p:xfrm>
          <a:off x="1371600" y="3282950"/>
          <a:ext cx="6400800" cy="2311400"/>
        </p:xfrm>
        <a:graphic>
          <a:graphicData uri="http://schemas.openxmlformats.org/presentationml/2006/ole">
            <mc:AlternateContent xmlns:mc="http://schemas.openxmlformats.org/markup-compatibility/2006">
              <mc:Choice xmlns:v="urn:schemas-microsoft-com:vml" Requires="v">
                <p:oleObj spid="_x0000_s27663" name="CorelDRAW" r:id="rId4" imgW="5689600" imgH="2032000" progId="CorelDRAW.Graphic.13">
                  <p:embed/>
                </p:oleObj>
              </mc:Choice>
              <mc:Fallback>
                <p:oleObj name="CorelDRAW" r:id="rId4" imgW="5689600" imgH="2032000" progId="CorelDRAW.Graphic.13">
                  <p:embed/>
                  <p:pic>
                    <p:nvPicPr>
                      <p:cNvPr id="117763" name="Object 28">
                        <a:extLst>
                          <a:ext uri="{FF2B5EF4-FFF2-40B4-BE49-F238E27FC236}">
                            <a16:creationId xmlns:a16="http://schemas.microsoft.com/office/drawing/2014/main" id="{3CCD03AA-26EE-48D3-AC15-8E3011A297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3282950"/>
                        <a:ext cx="6400800" cy="231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61822" name="Text Box 30">
            <a:extLst>
              <a:ext uri="{FF2B5EF4-FFF2-40B4-BE49-F238E27FC236}">
                <a16:creationId xmlns:a16="http://schemas.microsoft.com/office/drawing/2014/main" id="{ECE6668E-627A-49A0-894A-AB9D00C2F3A3}"/>
              </a:ext>
            </a:extLst>
          </p:cNvPr>
          <p:cNvSpPr txBox="1">
            <a:spLocks noChangeArrowheads="1"/>
          </p:cNvSpPr>
          <p:nvPr/>
        </p:nvSpPr>
        <p:spPr bwMode="auto">
          <a:xfrm>
            <a:off x="1676400" y="5568950"/>
            <a:ext cx="777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400"/>
              <a:t>Blanked</a:t>
            </a:r>
          </a:p>
        </p:txBody>
      </p:sp>
      <p:sp>
        <p:nvSpPr>
          <p:cNvPr id="161823" name="Text Box 31">
            <a:extLst>
              <a:ext uri="{FF2B5EF4-FFF2-40B4-BE49-F238E27FC236}">
                <a16:creationId xmlns:a16="http://schemas.microsoft.com/office/drawing/2014/main" id="{2ABDE266-5811-48C8-A151-586F74C3E96D}"/>
              </a:ext>
            </a:extLst>
          </p:cNvPr>
          <p:cNvSpPr txBox="1">
            <a:spLocks noChangeArrowheads="1"/>
          </p:cNvSpPr>
          <p:nvPr/>
        </p:nvSpPr>
        <p:spPr bwMode="auto">
          <a:xfrm>
            <a:off x="3276600" y="5568950"/>
            <a:ext cx="777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400"/>
              <a:t>Blanked</a:t>
            </a:r>
          </a:p>
        </p:txBody>
      </p:sp>
      <p:grpSp>
        <p:nvGrpSpPr>
          <p:cNvPr id="117766" name="Group 38">
            <a:extLst>
              <a:ext uri="{FF2B5EF4-FFF2-40B4-BE49-F238E27FC236}">
                <a16:creationId xmlns:a16="http://schemas.microsoft.com/office/drawing/2014/main" id="{0970A67F-AAD3-4186-BCFB-3C2854BE742A}"/>
              </a:ext>
            </a:extLst>
          </p:cNvPr>
          <p:cNvGrpSpPr>
            <a:grpSpLocks/>
          </p:cNvGrpSpPr>
          <p:nvPr/>
        </p:nvGrpSpPr>
        <p:grpSpPr bwMode="auto">
          <a:xfrm>
            <a:off x="1143000" y="1676400"/>
            <a:ext cx="7391400" cy="1552575"/>
            <a:chOff x="720" y="1056"/>
            <a:chExt cx="4656" cy="978"/>
          </a:xfrm>
        </p:grpSpPr>
        <p:sp>
          <p:nvSpPr>
            <p:cNvPr id="117768" name="Text Box 27">
              <a:extLst>
                <a:ext uri="{FF2B5EF4-FFF2-40B4-BE49-F238E27FC236}">
                  <a16:creationId xmlns:a16="http://schemas.microsoft.com/office/drawing/2014/main" id="{06C964F6-E889-4E2D-9086-00877A17BFF3}"/>
                </a:ext>
              </a:extLst>
            </p:cNvPr>
            <p:cNvSpPr txBox="1">
              <a:spLocks noChangeArrowheads="1"/>
            </p:cNvSpPr>
            <p:nvPr/>
          </p:nvSpPr>
          <p:spPr bwMode="auto">
            <a:xfrm>
              <a:off x="720" y="1056"/>
              <a:ext cx="4656"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a:t>The 74LS47 features leading zero suppression, which blanks unnecessary leading zeros but keeps significant zeros as illustrated here. The </a:t>
              </a:r>
              <a:r>
                <a:rPr lang="en-US" altLang="zh-CN" i="1"/>
                <a:t>BI/RBO</a:t>
              </a:r>
              <a:r>
                <a:rPr lang="en-US" altLang="zh-CN"/>
                <a:t> output is connected to the </a:t>
              </a:r>
              <a:r>
                <a:rPr lang="en-US" altLang="zh-CN" i="1"/>
                <a:t>RBI</a:t>
              </a:r>
              <a:r>
                <a:rPr lang="en-US" altLang="zh-CN"/>
                <a:t> input of the next decoder.</a:t>
              </a:r>
            </a:p>
          </p:txBody>
        </p:sp>
        <p:sp>
          <p:nvSpPr>
            <p:cNvPr id="117769" name="Line 32">
              <a:extLst>
                <a:ext uri="{FF2B5EF4-FFF2-40B4-BE49-F238E27FC236}">
                  <a16:creationId xmlns:a16="http://schemas.microsoft.com/office/drawing/2014/main" id="{9D8214D1-6E43-4F29-9B12-B70D3FB2C186}"/>
                </a:ext>
              </a:extLst>
            </p:cNvPr>
            <p:cNvSpPr>
              <a:spLocks noChangeShapeType="1"/>
            </p:cNvSpPr>
            <p:nvPr/>
          </p:nvSpPr>
          <p:spPr bwMode="auto">
            <a:xfrm>
              <a:off x="3024" y="1561"/>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770" name="Line 35">
              <a:extLst>
                <a:ext uri="{FF2B5EF4-FFF2-40B4-BE49-F238E27FC236}">
                  <a16:creationId xmlns:a16="http://schemas.microsoft.com/office/drawing/2014/main" id="{F1127408-F104-4816-8E84-63F1A90B0BB5}"/>
                </a:ext>
              </a:extLst>
            </p:cNvPr>
            <p:cNvSpPr>
              <a:spLocks noChangeShapeType="1"/>
            </p:cNvSpPr>
            <p:nvPr/>
          </p:nvSpPr>
          <p:spPr bwMode="auto">
            <a:xfrm>
              <a:off x="3312" y="1561"/>
              <a:ext cx="3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771" name="Line 36">
              <a:extLst>
                <a:ext uri="{FF2B5EF4-FFF2-40B4-BE49-F238E27FC236}">
                  <a16:creationId xmlns:a16="http://schemas.microsoft.com/office/drawing/2014/main" id="{4158AF77-E42A-4A57-85EB-3F3845721613}"/>
                </a:ext>
              </a:extLst>
            </p:cNvPr>
            <p:cNvSpPr>
              <a:spLocks noChangeShapeType="1"/>
            </p:cNvSpPr>
            <p:nvPr/>
          </p:nvSpPr>
          <p:spPr bwMode="auto">
            <a:xfrm>
              <a:off x="1238" y="1784"/>
              <a:ext cx="3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61831" name="Text Box 39">
            <a:extLst>
              <a:ext uri="{FF2B5EF4-FFF2-40B4-BE49-F238E27FC236}">
                <a16:creationId xmlns:a16="http://schemas.microsoft.com/office/drawing/2014/main" id="{FA4E7003-811F-4926-B95A-6C6F78347AAF}"/>
              </a:ext>
            </a:extLst>
          </p:cNvPr>
          <p:cNvSpPr txBox="1">
            <a:spLocks noChangeArrowheads="1"/>
          </p:cNvSpPr>
          <p:nvPr/>
        </p:nvSpPr>
        <p:spPr bwMode="auto">
          <a:xfrm>
            <a:off x="4953000" y="5638800"/>
            <a:ext cx="3048000" cy="527050"/>
          </a:xfrm>
          <a:prstGeom prst="rect">
            <a:avLst/>
          </a:prstGeom>
          <a:solidFill>
            <a:srgbClr val="FFFFFF"/>
          </a:solidFill>
          <a:ln w="9525">
            <a:solidFill>
              <a:schemeClr val="tx1"/>
            </a:solidFill>
            <a:miter lim="800000"/>
            <a:headEnd/>
            <a:tailEnd/>
          </a:ln>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t>Depending on the display type, current limiting resistors may be required.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61822"/>
                                        </p:tgtEl>
                                        <p:attrNameLst>
                                          <p:attrName>style.visibility</p:attrName>
                                        </p:attrNameLst>
                                      </p:cBhvr>
                                      <p:to>
                                        <p:strVal val="visible"/>
                                      </p:to>
                                    </p:set>
                                    <p:anim calcmode="lin" valueType="num">
                                      <p:cBhvr>
                                        <p:cTn id="7" dur="1000" fill="hold"/>
                                        <p:tgtEl>
                                          <p:spTgt spid="161822"/>
                                        </p:tgtEl>
                                        <p:attrNameLst>
                                          <p:attrName>ppt_w</p:attrName>
                                        </p:attrNameLst>
                                      </p:cBhvr>
                                      <p:tavLst>
                                        <p:tav tm="0">
                                          <p:val>
                                            <p:fltVal val="0"/>
                                          </p:val>
                                        </p:tav>
                                        <p:tav tm="100000">
                                          <p:val>
                                            <p:strVal val="#ppt_w"/>
                                          </p:val>
                                        </p:tav>
                                      </p:tavLst>
                                    </p:anim>
                                    <p:anim calcmode="lin" valueType="num">
                                      <p:cBhvr>
                                        <p:cTn id="8" dur="1000" fill="hold"/>
                                        <p:tgtEl>
                                          <p:spTgt spid="161822"/>
                                        </p:tgtEl>
                                        <p:attrNameLst>
                                          <p:attrName>ppt_h</p:attrName>
                                        </p:attrNameLst>
                                      </p:cBhvr>
                                      <p:tavLst>
                                        <p:tav tm="0">
                                          <p:val>
                                            <p:fltVal val="0"/>
                                          </p:val>
                                        </p:tav>
                                        <p:tav tm="100000">
                                          <p:val>
                                            <p:strVal val="#ppt_h"/>
                                          </p:val>
                                        </p:tav>
                                      </p:tavLst>
                                    </p:anim>
                                    <p:anim calcmode="lin" valueType="num">
                                      <p:cBhvr>
                                        <p:cTn id="9" dur="1000" fill="hold"/>
                                        <p:tgtEl>
                                          <p:spTgt spid="16182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61822"/>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161823"/>
                                        </p:tgtEl>
                                        <p:attrNameLst>
                                          <p:attrName>style.visibility</p:attrName>
                                        </p:attrNameLst>
                                      </p:cBhvr>
                                      <p:to>
                                        <p:strVal val="visible"/>
                                      </p:to>
                                    </p:set>
                                    <p:anim calcmode="lin" valueType="num">
                                      <p:cBhvr>
                                        <p:cTn id="13" dur="1000" fill="hold"/>
                                        <p:tgtEl>
                                          <p:spTgt spid="161823"/>
                                        </p:tgtEl>
                                        <p:attrNameLst>
                                          <p:attrName>ppt_w</p:attrName>
                                        </p:attrNameLst>
                                      </p:cBhvr>
                                      <p:tavLst>
                                        <p:tav tm="0">
                                          <p:val>
                                            <p:fltVal val="0"/>
                                          </p:val>
                                        </p:tav>
                                        <p:tav tm="100000">
                                          <p:val>
                                            <p:strVal val="#ppt_w"/>
                                          </p:val>
                                        </p:tav>
                                      </p:tavLst>
                                    </p:anim>
                                    <p:anim calcmode="lin" valueType="num">
                                      <p:cBhvr>
                                        <p:cTn id="14" dur="1000" fill="hold"/>
                                        <p:tgtEl>
                                          <p:spTgt spid="161823"/>
                                        </p:tgtEl>
                                        <p:attrNameLst>
                                          <p:attrName>ppt_h</p:attrName>
                                        </p:attrNameLst>
                                      </p:cBhvr>
                                      <p:tavLst>
                                        <p:tav tm="0">
                                          <p:val>
                                            <p:fltVal val="0"/>
                                          </p:val>
                                        </p:tav>
                                        <p:tav tm="100000">
                                          <p:val>
                                            <p:strVal val="#ppt_h"/>
                                          </p:val>
                                        </p:tav>
                                      </p:tavLst>
                                    </p:anim>
                                    <p:anim calcmode="lin" valueType="num">
                                      <p:cBhvr>
                                        <p:cTn id="15" dur="1000" fill="hold"/>
                                        <p:tgtEl>
                                          <p:spTgt spid="16182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6182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161831"/>
                                        </p:tgtEl>
                                        <p:attrNameLst>
                                          <p:attrName>style.visibility</p:attrName>
                                        </p:attrNameLst>
                                      </p:cBhvr>
                                      <p:to>
                                        <p:strVal val="visible"/>
                                      </p:to>
                                    </p:set>
                                    <p:animEffect transition="in" filter="fade">
                                      <p:cBhvr>
                                        <p:cTn id="21" dur="1000"/>
                                        <p:tgtEl>
                                          <p:spTgt spid="161831"/>
                                        </p:tgtEl>
                                      </p:cBhvr>
                                    </p:animEffect>
                                    <p:anim calcmode="lin" valueType="num">
                                      <p:cBhvr>
                                        <p:cTn id="22" dur="1000" fill="hold"/>
                                        <p:tgtEl>
                                          <p:spTgt spid="161831"/>
                                        </p:tgtEl>
                                        <p:attrNameLst>
                                          <p:attrName>ppt_x</p:attrName>
                                        </p:attrNameLst>
                                      </p:cBhvr>
                                      <p:tavLst>
                                        <p:tav tm="0">
                                          <p:val>
                                            <p:strVal val="#ppt_x"/>
                                          </p:val>
                                        </p:tav>
                                        <p:tav tm="100000">
                                          <p:val>
                                            <p:strVal val="#ppt_x"/>
                                          </p:val>
                                        </p:tav>
                                      </p:tavLst>
                                    </p:anim>
                                    <p:anim calcmode="lin" valueType="num">
                                      <p:cBhvr>
                                        <p:cTn id="23" dur="900" decel="100000" fill="hold"/>
                                        <p:tgtEl>
                                          <p:spTgt spid="16183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618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22" grpId="0"/>
      <p:bldP spid="161823" grpId="0"/>
      <p:bldP spid="161831"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4">
            <a:extLst>
              <a:ext uri="{FF2B5EF4-FFF2-40B4-BE49-F238E27FC236}">
                <a16:creationId xmlns:a16="http://schemas.microsoft.com/office/drawing/2014/main" id="{163C23AA-02D2-44CB-B816-884B16D9DD76}"/>
              </a:ext>
            </a:extLst>
          </p:cNvPr>
          <p:cNvSpPr>
            <a:spLocks noChangeArrowheads="1"/>
          </p:cNvSpPr>
          <p:nvPr/>
        </p:nvSpPr>
        <p:spPr bwMode="auto">
          <a:xfrm>
            <a:off x="914400" y="1143000"/>
            <a:ext cx="2808288" cy="466725"/>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a:solidFill>
                  <a:srgbClr val="FFFF99"/>
                </a:solidFill>
              </a:rPr>
              <a:t>BCD Decoder/Driver</a:t>
            </a:r>
          </a:p>
        </p:txBody>
      </p:sp>
      <p:pic>
        <p:nvPicPr>
          <p:cNvPr id="119811" name="Picture 2" descr="Screen Shot 2012-10-18 at 3.30.21 PM.png">
            <a:extLst>
              <a:ext uri="{FF2B5EF4-FFF2-40B4-BE49-F238E27FC236}">
                <a16:creationId xmlns:a16="http://schemas.microsoft.com/office/drawing/2014/main" id="{1575C711-DD67-403D-846F-3BAB3A49B44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276600"/>
            <a:ext cx="61499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2" name="Picture 3" descr="Screen Shot 2012-10-18 at 3.31.11 PM.png">
            <a:extLst>
              <a:ext uri="{FF2B5EF4-FFF2-40B4-BE49-F238E27FC236}">
                <a16:creationId xmlns:a16="http://schemas.microsoft.com/office/drawing/2014/main" id="{F5C70F29-54FC-441B-8FAB-5B9DDC563FF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81388" y="4522788"/>
            <a:ext cx="45878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3" name="Picture 4" descr="Screen Shot 2012-10-18 at 3.31.15 PM.png">
            <a:extLst>
              <a:ext uri="{FF2B5EF4-FFF2-40B4-BE49-F238E27FC236}">
                <a16:creationId xmlns:a16="http://schemas.microsoft.com/office/drawing/2014/main" id="{DAB9ADE9-7819-4E68-B867-E15153B1C45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4495800"/>
            <a:ext cx="398463"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Screen Shot 2012-10-18 at 3.29.44 PM.png">
            <a:extLst>
              <a:ext uri="{FF2B5EF4-FFF2-40B4-BE49-F238E27FC236}">
                <a16:creationId xmlns:a16="http://schemas.microsoft.com/office/drawing/2014/main" id="{8118B14A-AE5F-4E54-A80B-025A399E0B7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3124200"/>
            <a:ext cx="65088"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Screen Shot 2012-10-18 at 3.29.44 PM.png">
            <a:extLst>
              <a:ext uri="{FF2B5EF4-FFF2-40B4-BE49-F238E27FC236}">
                <a16:creationId xmlns:a16="http://schemas.microsoft.com/office/drawing/2014/main" id="{1B941D9B-0B4C-4140-8898-DC3F355567F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3124200"/>
            <a:ext cx="65088"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Screen Shot 2012-10-18 at 3.36.07 PM.png">
            <a:extLst>
              <a:ext uri="{FF2B5EF4-FFF2-40B4-BE49-F238E27FC236}">
                <a16:creationId xmlns:a16="http://schemas.microsoft.com/office/drawing/2014/main" id="{274072F2-E231-4087-99DC-C74ABB25192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118100" y="3165475"/>
            <a:ext cx="457200" cy="1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Screen Shot 2012-10-18 at 3.29.44 PM.png">
            <a:extLst>
              <a:ext uri="{FF2B5EF4-FFF2-40B4-BE49-F238E27FC236}">
                <a16:creationId xmlns:a16="http://schemas.microsoft.com/office/drawing/2014/main" id="{BC0121AE-D5C1-43DE-B6EF-E2C1F19CE83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48388" y="3124200"/>
            <a:ext cx="65087"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Screen Shot 2012-10-18 at 3.36.07 PM.png">
            <a:extLst>
              <a:ext uri="{FF2B5EF4-FFF2-40B4-BE49-F238E27FC236}">
                <a16:creationId xmlns:a16="http://schemas.microsoft.com/office/drawing/2014/main" id="{BCDBC7C8-68D2-47ED-94F9-D11D56D5BF6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3124200"/>
            <a:ext cx="457200" cy="1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Screen Shot 2012-10-18 at 3.37.27 PM.png">
            <a:extLst>
              <a:ext uri="{FF2B5EF4-FFF2-40B4-BE49-F238E27FC236}">
                <a16:creationId xmlns:a16="http://schemas.microsoft.com/office/drawing/2014/main" id="{8AE4F6C6-2093-41DC-982E-635B9BAF73B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3124200"/>
            <a:ext cx="461963"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Screen Shot 2012-10-18 at 3.37.33 PM.png">
            <a:extLst>
              <a:ext uri="{FF2B5EF4-FFF2-40B4-BE49-F238E27FC236}">
                <a16:creationId xmlns:a16="http://schemas.microsoft.com/office/drawing/2014/main" id="{4AE9EEF8-A5ED-43E2-846C-120B98CDD63C}"/>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657600" y="3124200"/>
            <a:ext cx="42862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Screen Shot 2012-10-18 at 3.39.50 PM.png">
            <a:extLst>
              <a:ext uri="{FF2B5EF4-FFF2-40B4-BE49-F238E27FC236}">
                <a16:creationId xmlns:a16="http://schemas.microsoft.com/office/drawing/2014/main" id="{97AE6F3B-D05B-4C66-B799-30603010F2AB}"/>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828800" y="4510088"/>
            <a:ext cx="635000"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Screen Shot 2012-10-18 at 3.39.50 PM.png">
            <a:extLst>
              <a:ext uri="{FF2B5EF4-FFF2-40B4-BE49-F238E27FC236}">
                <a16:creationId xmlns:a16="http://schemas.microsoft.com/office/drawing/2014/main" id="{3B6F721A-D502-4C58-AA9A-894D257F0F51}"/>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376613" y="4495800"/>
            <a:ext cx="6350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23" name="Picture 25" descr="Screen Shot 2012-10-18 at 3.39.50 PM.png">
            <a:extLst>
              <a:ext uri="{FF2B5EF4-FFF2-40B4-BE49-F238E27FC236}">
                <a16:creationId xmlns:a16="http://schemas.microsoft.com/office/drawing/2014/main" id="{49C7FF81-0E89-4E21-93EF-9A38C24864EC}"/>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876800" y="4495800"/>
            <a:ext cx="6350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Screen Shot 2012-10-18 at 3.39.50 PM.png">
            <a:extLst>
              <a:ext uri="{FF2B5EF4-FFF2-40B4-BE49-F238E27FC236}">
                <a16:creationId xmlns:a16="http://schemas.microsoft.com/office/drawing/2014/main" id="{5A9222DC-CAE4-4EF5-ABFA-E2A06ED79207}"/>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375400" y="4495800"/>
            <a:ext cx="6350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Screen Shot 2012-10-18 at 3.29.58 PM.png">
            <a:extLst>
              <a:ext uri="{FF2B5EF4-FFF2-40B4-BE49-F238E27FC236}">
                <a16:creationId xmlns:a16="http://schemas.microsoft.com/office/drawing/2014/main" id="{671A76D1-7047-4627-A685-478FC8626B4F}"/>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953000" y="4495800"/>
            <a:ext cx="5524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26" name="WordArt 13">
            <a:extLst>
              <a:ext uri="{FF2B5EF4-FFF2-40B4-BE49-F238E27FC236}">
                <a16:creationId xmlns:a16="http://schemas.microsoft.com/office/drawing/2014/main" id="{8E3644A5-820C-49CF-878C-445AB575B7B2}"/>
              </a:ext>
            </a:extLst>
          </p:cNvPr>
          <p:cNvSpPr>
            <a:spLocks noChangeArrowheads="1" noChangeShapeType="1" noTextEdit="1"/>
          </p:cNvSpPr>
          <p:nvPr/>
        </p:nvSpPr>
        <p:spPr bwMode="auto">
          <a:xfrm>
            <a:off x="914400" y="1905000"/>
            <a:ext cx="1371600" cy="449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Question</a:t>
            </a:r>
            <a:endParaRPr lang="zh-CN" alt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endParaRPr>
          </a:p>
        </p:txBody>
      </p:sp>
      <p:sp>
        <p:nvSpPr>
          <p:cNvPr id="119827" name="Text Box 14">
            <a:extLst>
              <a:ext uri="{FF2B5EF4-FFF2-40B4-BE49-F238E27FC236}">
                <a16:creationId xmlns:a16="http://schemas.microsoft.com/office/drawing/2014/main" id="{B1242A5E-1F17-402A-B39B-C4468D866B78}"/>
              </a:ext>
            </a:extLst>
          </p:cNvPr>
          <p:cNvSpPr txBox="1">
            <a:spLocks noChangeArrowheads="1"/>
          </p:cNvSpPr>
          <p:nvPr/>
        </p:nvSpPr>
        <p:spPr bwMode="auto">
          <a:xfrm>
            <a:off x="2362200" y="1828800"/>
            <a:ext cx="594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2000"/>
              <a:t>Determine the output on each display.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3"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linds(horizontal)">
                                      <p:cBhvr>
                                        <p:cTn id="16" dur="500"/>
                                        <p:tgtEl>
                                          <p:spTgt spid="2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xit" presetSubtype="4" fill="hold" nodeType="clickEffect">
                                  <p:stCondLst>
                                    <p:cond delay="0"/>
                                  </p:stCondLst>
                                  <p:childTnLst>
                                    <p:animEffect transition="out" filter="wipe(down)">
                                      <p:cBhvr>
                                        <p:cTn id="20" dur="500"/>
                                        <p:tgtEl>
                                          <p:spTgt spid="16"/>
                                        </p:tgtEl>
                                      </p:cBhvr>
                                    </p:animEffect>
                                    <p:set>
                                      <p:cBhvr>
                                        <p:cTn id="21" dur="1" fill="hold">
                                          <p:stCondLst>
                                            <p:cond delay="499"/>
                                          </p:stCondLst>
                                        </p:cTn>
                                        <p:tgtEl>
                                          <p:spTgt spid="16"/>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6"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80">
                                          <p:stCondLst>
                                            <p:cond delay="0"/>
                                          </p:stCondLst>
                                        </p:cTn>
                                        <p:tgtEl>
                                          <p:spTgt spid="11"/>
                                        </p:tgtEl>
                                      </p:cBhvr>
                                    </p:animEffect>
                                    <p:anim calcmode="lin" valueType="num">
                                      <p:cBhvr>
                                        <p:cTn id="27"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2" dur="26">
                                          <p:stCondLst>
                                            <p:cond delay="650"/>
                                          </p:stCondLst>
                                        </p:cTn>
                                        <p:tgtEl>
                                          <p:spTgt spid="11"/>
                                        </p:tgtEl>
                                      </p:cBhvr>
                                      <p:to x="100000" y="60000"/>
                                    </p:animScale>
                                    <p:animScale>
                                      <p:cBhvr>
                                        <p:cTn id="33" dur="166" decel="50000">
                                          <p:stCondLst>
                                            <p:cond delay="676"/>
                                          </p:stCondLst>
                                        </p:cTn>
                                        <p:tgtEl>
                                          <p:spTgt spid="11"/>
                                        </p:tgtEl>
                                      </p:cBhvr>
                                      <p:to x="100000" y="100000"/>
                                    </p:animScale>
                                    <p:animScale>
                                      <p:cBhvr>
                                        <p:cTn id="34" dur="26">
                                          <p:stCondLst>
                                            <p:cond delay="1312"/>
                                          </p:stCondLst>
                                        </p:cTn>
                                        <p:tgtEl>
                                          <p:spTgt spid="11"/>
                                        </p:tgtEl>
                                      </p:cBhvr>
                                      <p:to x="100000" y="80000"/>
                                    </p:animScale>
                                    <p:animScale>
                                      <p:cBhvr>
                                        <p:cTn id="35" dur="166" decel="50000">
                                          <p:stCondLst>
                                            <p:cond delay="1338"/>
                                          </p:stCondLst>
                                        </p:cTn>
                                        <p:tgtEl>
                                          <p:spTgt spid="11"/>
                                        </p:tgtEl>
                                      </p:cBhvr>
                                      <p:to x="100000" y="100000"/>
                                    </p:animScale>
                                    <p:animScale>
                                      <p:cBhvr>
                                        <p:cTn id="36" dur="26">
                                          <p:stCondLst>
                                            <p:cond delay="1642"/>
                                          </p:stCondLst>
                                        </p:cTn>
                                        <p:tgtEl>
                                          <p:spTgt spid="11"/>
                                        </p:tgtEl>
                                      </p:cBhvr>
                                      <p:to x="100000" y="90000"/>
                                    </p:animScale>
                                    <p:animScale>
                                      <p:cBhvr>
                                        <p:cTn id="37" dur="166" decel="50000">
                                          <p:stCondLst>
                                            <p:cond delay="1668"/>
                                          </p:stCondLst>
                                        </p:cTn>
                                        <p:tgtEl>
                                          <p:spTgt spid="11"/>
                                        </p:tgtEl>
                                      </p:cBhvr>
                                      <p:to x="100000" y="100000"/>
                                    </p:animScale>
                                    <p:animScale>
                                      <p:cBhvr>
                                        <p:cTn id="38" dur="26">
                                          <p:stCondLst>
                                            <p:cond delay="1808"/>
                                          </p:stCondLst>
                                        </p:cTn>
                                        <p:tgtEl>
                                          <p:spTgt spid="11"/>
                                        </p:tgtEl>
                                      </p:cBhvr>
                                      <p:to x="100000" y="95000"/>
                                    </p:animScale>
                                    <p:animScale>
                                      <p:cBhvr>
                                        <p:cTn id="39" dur="166" decel="50000">
                                          <p:stCondLst>
                                            <p:cond delay="1834"/>
                                          </p:stCondLst>
                                        </p:cTn>
                                        <p:tgtEl>
                                          <p:spTgt spid="11"/>
                                        </p:tgtEl>
                                      </p:cBhvr>
                                      <p:to x="100000" y="100000"/>
                                    </p:animScale>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xit" presetSubtype="4" fill="hold" nodeType="clickEffect">
                                  <p:stCondLst>
                                    <p:cond delay="0"/>
                                  </p:stCondLst>
                                  <p:childTnLst>
                                    <p:animEffect transition="out" filter="wipe(down)">
                                      <p:cBhvr>
                                        <p:cTn id="43" dur="500"/>
                                        <p:tgtEl>
                                          <p:spTgt spid="25"/>
                                        </p:tgtEl>
                                      </p:cBhvr>
                                    </p:animEffect>
                                    <p:set>
                                      <p:cBhvr>
                                        <p:cTn id="44" dur="1" fill="hold">
                                          <p:stCondLst>
                                            <p:cond delay="499"/>
                                          </p:stCondLst>
                                        </p:cTn>
                                        <p:tgtEl>
                                          <p:spTgt spid="25"/>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6" presetClass="entr" presetSubtype="0"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80">
                                          <p:stCondLst>
                                            <p:cond delay="0"/>
                                          </p:stCondLst>
                                        </p:cTn>
                                        <p:tgtEl>
                                          <p:spTgt spid="17"/>
                                        </p:tgtEl>
                                      </p:cBhvr>
                                    </p:animEffect>
                                    <p:anim calcmode="lin" valueType="num">
                                      <p:cBhvr>
                                        <p:cTn id="50"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55" dur="26">
                                          <p:stCondLst>
                                            <p:cond delay="650"/>
                                          </p:stCondLst>
                                        </p:cTn>
                                        <p:tgtEl>
                                          <p:spTgt spid="17"/>
                                        </p:tgtEl>
                                      </p:cBhvr>
                                      <p:to x="100000" y="60000"/>
                                    </p:animScale>
                                    <p:animScale>
                                      <p:cBhvr>
                                        <p:cTn id="56" dur="166" decel="50000">
                                          <p:stCondLst>
                                            <p:cond delay="676"/>
                                          </p:stCondLst>
                                        </p:cTn>
                                        <p:tgtEl>
                                          <p:spTgt spid="17"/>
                                        </p:tgtEl>
                                      </p:cBhvr>
                                      <p:to x="100000" y="100000"/>
                                    </p:animScale>
                                    <p:animScale>
                                      <p:cBhvr>
                                        <p:cTn id="57" dur="26">
                                          <p:stCondLst>
                                            <p:cond delay="1312"/>
                                          </p:stCondLst>
                                        </p:cTn>
                                        <p:tgtEl>
                                          <p:spTgt spid="17"/>
                                        </p:tgtEl>
                                      </p:cBhvr>
                                      <p:to x="100000" y="80000"/>
                                    </p:animScale>
                                    <p:animScale>
                                      <p:cBhvr>
                                        <p:cTn id="58" dur="166" decel="50000">
                                          <p:stCondLst>
                                            <p:cond delay="1338"/>
                                          </p:stCondLst>
                                        </p:cTn>
                                        <p:tgtEl>
                                          <p:spTgt spid="17"/>
                                        </p:tgtEl>
                                      </p:cBhvr>
                                      <p:to x="100000" y="100000"/>
                                    </p:animScale>
                                    <p:animScale>
                                      <p:cBhvr>
                                        <p:cTn id="59" dur="26">
                                          <p:stCondLst>
                                            <p:cond delay="1642"/>
                                          </p:stCondLst>
                                        </p:cTn>
                                        <p:tgtEl>
                                          <p:spTgt spid="17"/>
                                        </p:tgtEl>
                                      </p:cBhvr>
                                      <p:to x="100000" y="90000"/>
                                    </p:animScale>
                                    <p:animScale>
                                      <p:cBhvr>
                                        <p:cTn id="60" dur="166" decel="50000">
                                          <p:stCondLst>
                                            <p:cond delay="1668"/>
                                          </p:stCondLst>
                                        </p:cTn>
                                        <p:tgtEl>
                                          <p:spTgt spid="17"/>
                                        </p:tgtEl>
                                      </p:cBhvr>
                                      <p:to x="100000" y="100000"/>
                                    </p:animScale>
                                    <p:animScale>
                                      <p:cBhvr>
                                        <p:cTn id="61" dur="26">
                                          <p:stCondLst>
                                            <p:cond delay="1808"/>
                                          </p:stCondLst>
                                        </p:cTn>
                                        <p:tgtEl>
                                          <p:spTgt spid="17"/>
                                        </p:tgtEl>
                                      </p:cBhvr>
                                      <p:to x="100000" y="95000"/>
                                    </p:animScale>
                                    <p:animScale>
                                      <p:cBhvr>
                                        <p:cTn id="62" dur="166" decel="50000">
                                          <p:stCondLst>
                                            <p:cond delay="1834"/>
                                          </p:stCondLst>
                                        </p:cTn>
                                        <p:tgtEl>
                                          <p:spTgt spid="17"/>
                                        </p:tgtEl>
                                      </p:cBhvr>
                                      <p:to x="100000" y="100000"/>
                                    </p:animScale>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4"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down)">
                                      <p:cBhvr>
                                        <p:cTn id="67" dur="500"/>
                                        <p:tgtEl>
                                          <p:spTgt spid="15"/>
                                        </p:tgtEl>
                                      </p:cBhvr>
                                    </p:animEffect>
                                  </p:childTnLst>
                                </p:cTn>
                              </p:par>
                              <p:par>
                                <p:cTn id="68" presetID="26" presetClass="entr" presetSubtype="0" fill="hold"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down)">
                                      <p:cBhvr>
                                        <p:cTn id="70" dur="580">
                                          <p:stCondLst>
                                            <p:cond delay="0"/>
                                          </p:stCondLst>
                                        </p:cTn>
                                        <p:tgtEl>
                                          <p:spTgt spid="19"/>
                                        </p:tgtEl>
                                      </p:cBhvr>
                                    </p:animEffect>
                                    <p:anim calcmode="lin" valueType="num">
                                      <p:cBhvr>
                                        <p:cTn id="71"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76" dur="26">
                                          <p:stCondLst>
                                            <p:cond delay="650"/>
                                          </p:stCondLst>
                                        </p:cTn>
                                        <p:tgtEl>
                                          <p:spTgt spid="19"/>
                                        </p:tgtEl>
                                      </p:cBhvr>
                                      <p:to x="100000" y="60000"/>
                                    </p:animScale>
                                    <p:animScale>
                                      <p:cBhvr>
                                        <p:cTn id="77" dur="166" decel="50000">
                                          <p:stCondLst>
                                            <p:cond delay="676"/>
                                          </p:stCondLst>
                                        </p:cTn>
                                        <p:tgtEl>
                                          <p:spTgt spid="19"/>
                                        </p:tgtEl>
                                      </p:cBhvr>
                                      <p:to x="100000" y="100000"/>
                                    </p:animScale>
                                    <p:animScale>
                                      <p:cBhvr>
                                        <p:cTn id="78" dur="26">
                                          <p:stCondLst>
                                            <p:cond delay="1312"/>
                                          </p:stCondLst>
                                        </p:cTn>
                                        <p:tgtEl>
                                          <p:spTgt spid="19"/>
                                        </p:tgtEl>
                                      </p:cBhvr>
                                      <p:to x="100000" y="80000"/>
                                    </p:animScale>
                                    <p:animScale>
                                      <p:cBhvr>
                                        <p:cTn id="79" dur="166" decel="50000">
                                          <p:stCondLst>
                                            <p:cond delay="1338"/>
                                          </p:stCondLst>
                                        </p:cTn>
                                        <p:tgtEl>
                                          <p:spTgt spid="19"/>
                                        </p:tgtEl>
                                      </p:cBhvr>
                                      <p:to x="100000" y="100000"/>
                                    </p:animScale>
                                    <p:animScale>
                                      <p:cBhvr>
                                        <p:cTn id="80" dur="26">
                                          <p:stCondLst>
                                            <p:cond delay="1642"/>
                                          </p:stCondLst>
                                        </p:cTn>
                                        <p:tgtEl>
                                          <p:spTgt spid="19"/>
                                        </p:tgtEl>
                                      </p:cBhvr>
                                      <p:to x="100000" y="90000"/>
                                    </p:animScale>
                                    <p:animScale>
                                      <p:cBhvr>
                                        <p:cTn id="81" dur="166" decel="50000">
                                          <p:stCondLst>
                                            <p:cond delay="1668"/>
                                          </p:stCondLst>
                                        </p:cTn>
                                        <p:tgtEl>
                                          <p:spTgt spid="19"/>
                                        </p:tgtEl>
                                      </p:cBhvr>
                                      <p:to x="100000" y="100000"/>
                                    </p:animScale>
                                    <p:animScale>
                                      <p:cBhvr>
                                        <p:cTn id="82" dur="26">
                                          <p:stCondLst>
                                            <p:cond delay="1808"/>
                                          </p:stCondLst>
                                        </p:cTn>
                                        <p:tgtEl>
                                          <p:spTgt spid="19"/>
                                        </p:tgtEl>
                                      </p:cBhvr>
                                      <p:to x="100000" y="95000"/>
                                    </p:animScale>
                                    <p:animScale>
                                      <p:cBhvr>
                                        <p:cTn id="83" dur="166" decel="50000">
                                          <p:stCondLst>
                                            <p:cond delay="1834"/>
                                          </p:stCondLst>
                                        </p:cTn>
                                        <p:tgtEl>
                                          <p:spTgt spid="19"/>
                                        </p:tgtEl>
                                      </p:cBhvr>
                                      <p:to x="100000" y="100000"/>
                                    </p:animScale>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xit" presetSubtype="4" fill="hold" nodeType="clickEffect">
                                  <p:stCondLst>
                                    <p:cond delay="0"/>
                                  </p:stCondLst>
                                  <p:childTnLst>
                                    <p:animEffect transition="out" filter="wipe(down)">
                                      <p:cBhvr>
                                        <p:cTn id="87" dur="500"/>
                                        <p:tgtEl>
                                          <p:spTgt spid="27"/>
                                        </p:tgtEl>
                                      </p:cBhvr>
                                    </p:animEffect>
                                    <p:set>
                                      <p:cBhvr>
                                        <p:cTn id="88"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4">
            <a:extLst>
              <a:ext uri="{FF2B5EF4-FFF2-40B4-BE49-F238E27FC236}">
                <a16:creationId xmlns:a16="http://schemas.microsoft.com/office/drawing/2014/main" id="{03EB150E-9756-47FF-89B0-0EAF9EE8802F}"/>
              </a:ext>
            </a:extLst>
          </p:cNvPr>
          <p:cNvSpPr>
            <a:spLocks noChangeArrowheads="1"/>
          </p:cNvSpPr>
          <p:nvPr/>
        </p:nvSpPr>
        <p:spPr bwMode="auto">
          <a:xfrm>
            <a:off x="914400" y="1143000"/>
            <a:ext cx="2808288" cy="466725"/>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a:solidFill>
                  <a:srgbClr val="FFFF99"/>
                </a:solidFill>
              </a:rPr>
              <a:t>BCD Decoder/Driver</a:t>
            </a:r>
          </a:p>
        </p:txBody>
      </p:sp>
      <p:sp>
        <p:nvSpPr>
          <p:cNvPr id="165895" name="Text Box 7">
            <a:extLst>
              <a:ext uri="{FF2B5EF4-FFF2-40B4-BE49-F238E27FC236}">
                <a16:creationId xmlns:a16="http://schemas.microsoft.com/office/drawing/2014/main" id="{FEAD45C5-D501-47F6-8F5C-9D862EFAC6E3}"/>
              </a:ext>
            </a:extLst>
          </p:cNvPr>
          <p:cNvSpPr txBox="1">
            <a:spLocks noChangeArrowheads="1"/>
          </p:cNvSpPr>
          <p:nvPr/>
        </p:nvSpPr>
        <p:spPr bwMode="auto">
          <a:xfrm>
            <a:off x="4876800" y="5654675"/>
            <a:ext cx="777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400"/>
              <a:t>Blanked</a:t>
            </a:r>
          </a:p>
        </p:txBody>
      </p:sp>
      <p:sp>
        <p:nvSpPr>
          <p:cNvPr id="165896" name="Text Box 8">
            <a:extLst>
              <a:ext uri="{FF2B5EF4-FFF2-40B4-BE49-F238E27FC236}">
                <a16:creationId xmlns:a16="http://schemas.microsoft.com/office/drawing/2014/main" id="{34AF4E1C-03F8-43F4-B178-50A524E384CF}"/>
              </a:ext>
            </a:extLst>
          </p:cNvPr>
          <p:cNvSpPr txBox="1">
            <a:spLocks noChangeArrowheads="1"/>
          </p:cNvSpPr>
          <p:nvPr/>
        </p:nvSpPr>
        <p:spPr bwMode="auto">
          <a:xfrm>
            <a:off x="6477000" y="5654675"/>
            <a:ext cx="777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400"/>
              <a:t>Blanked</a:t>
            </a:r>
          </a:p>
        </p:txBody>
      </p:sp>
      <p:graphicFrame>
        <p:nvGraphicFramePr>
          <p:cNvPr id="121861" name="Object 9">
            <a:extLst>
              <a:ext uri="{FF2B5EF4-FFF2-40B4-BE49-F238E27FC236}">
                <a16:creationId xmlns:a16="http://schemas.microsoft.com/office/drawing/2014/main" id="{6961C8A5-58E8-4B2A-B6DF-BEFE8DEFB44B}"/>
              </a:ext>
            </a:extLst>
          </p:cNvPr>
          <p:cNvGraphicFramePr>
            <a:graphicFrameLocks noChangeAspect="1"/>
          </p:cNvGraphicFramePr>
          <p:nvPr/>
        </p:nvGraphicFramePr>
        <p:xfrm>
          <a:off x="1676400" y="3216275"/>
          <a:ext cx="6248400" cy="2463800"/>
        </p:xfrm>
        <a:graphic>
          <a:graphicData uri="http://schemas.openxmlformats.org/presentationml/2006/ole">
            <mc:AlternateContent xmlns:mc="http://schemas.openxmlformats.org/markup-compatibility/2006">
              <mc:Choice xmlns:v="urn:schemas-microsoft-com:vml" Requires="v">
                <p:oleObj spid="_x0000_s28687" name="CorelDRAW" r:id="rId4" imgW="5562600" imgH="2171700" progId="CorelDRAW.Graphic.13">
                  <p:embed/>
                </p:oleObj>
              </mc:Choice>
              <mc:Fallback>
                <p:oleObj name="CorelDRAW" r:id="rId4" imgW="5562600" imgH="2171700" progId="CorelDRAW.Graphic.13">
                  <p:embed/>
                  <p:pic>
                    <p:nvPicPr>
                      <p:cNvPr id="121861" name="Object 9">
                        <a:extLst>
                          <a:ext uri="{FF2B5EF4-FFF2-40B4-BE49-F238E27FC236}">
                            <a16:creationId xmlns:a16="http://schemas.microsoft.com/office/drawing/2014/main" id="{6961C8A5-58E8-4B2A-B6DF-BEFE8DEFB4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3216275"/>
                        <a:ext cx="6248400" cy="246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65898" name="Text Box 10">
            <a:extLst>
              <a:ext uri="{FF2B5EF4-FFF2-40B4-BE49-F238E27FC236}">
                <a16:creationId xmlns:a16="http://schemas.microsoft.com/office/drawing/2014/main" id="{71088A4D-E7F3-4E2F-8420-72E1E9BB9A25}"/>
              </a:ext>
            </a:extLst>
          </p:cNvPr>
          <p:cNvSpPr txBox="1">
            <a:spLocks noChangeArrowheads="1"/>
          </p:cNvSpPr>
          <p:nvPr/>
        </p:nvSpPr>
        <p:spPr bwMode="auto">
          <a:xfrm>
            <a:off x="1371600" y="5654675"/>
            <a:ext cx="9144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t>Decimal point</a:t>
            </a:r>
          </a:p>
        </p:txBody>
      </p:sp>
      <p:grpSp>
        <p:nvGrpSpPr>
          <p:cNvPr id="121863" name="Group 15">
            <a:extLst>
              <a:ext uri="{FF2B5EF4-FFF2-40B4-BE49-F238E27FC236}">
                <a16:creationId xmlns:a16="http://schemas.microsoft.com/office/drawing/2014/main" id="{88F81F07-DC5A-4FA0-9E56-70306E7F6330}"/>
              </a:ext>
            </a:extLst>
          </p:cNvPr>
          <p:cNvGrpSpPr>
            <a:grpSpLocks/>
          </p:cNvGrpSpPr>
          <p:nvPr/>
        </p:nvGrpSpPr>
        <p:grpSpPr bwMode="auto">
          <a:xfrm>
            <a:off x="1143000" y="1676400"/>
            <a:ext cx="7239000" cy="1552575"/>
            <a:chOff x="720" y="1056"/>
            <a:chExt cx="4560" cy="978"/>
          </a:xfrm>
        </p:grpSpPr>
        <p:sp>
          <p:nvSpPr>
            <p:cNvPr id="121877" name="Text Box 5">
              <a:extLst>
                <a:ext uri="{FF2B5EF4-FFF2-40B4-BE49-F238E27FC236}">
                  <a16:creationId xmlns:a16="http://schemas.microsoft.com/office/drawing/2014/main" id="{A4FA0D95-0DA7-4698-8F4C-66AF2C272B15}"/>
                </a:ext>
              </a:extLst>
            </p:cNvPr>
            <p:cNvSpPr txBox="1">
              <a:spLocks noChangeArrowheads="1"/>
            </p:cNvSpPr>
            <p:nvPr/>
          </p:nvSpPr>
          <p:spPr bwMode="auto">
            <a:xfrm>
              <a:off x="720" y="1056"/>
              <a:ext cx="4560"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a:t>Trailing zero suppression blanks unnecessary trailing zeros to the right of the decimal point as illustrated here. The </a:t>
              </a:r>
              <a:r>
                <a:rPr lang="en-US" altLang="zh-CN" i="1"/>
                <a:t>RBI</a:t>
              </a:r>
              <a:r>
                <a:rPr lang="en-US" altLang="zh-CN"/>
                <a:t> input is connected to the </a:t>
              </a:r>
              <a:r>
                <a:rPr lang="en-US" altLang="zh-CN" i="1"/>
                <a:t>BI/RBO</a:t>
              </a:r>
              <a:r>
                <a:rPr lang="en-US" altLang="zh-CN"/>
                <a:t> output of the following decoder.</a:t>
              </a:r>
            </a:p>
          </p:txBody>
        </p:sp>
        <p:sp>
          <p:nvSpPr>
            <p:cNvPr id="121878" name="Line 11">
              <a:extLst>
                <a:ext uri="{FF2B5EF4-FFF2-40B4-BE49-F238E27FC236}">
                  <a16:creationId xmlns:a16="http://schemas.microsoft.com/office/drawing/2014/main" id="{DAC77995-609B-4007-9178-1E985459A45D}"/>
                </a:ext>
              </a:extLst>
            </p:cNvPr>
            <p:cNvSpPr>
              <a:spLocks noChangeShapeType="1"/>
            </p:cNvSpPr>
            <p:nvPr/>
          </p:nvSpPr>
          <p:spPr bwMode="auto">
            <a:xfrm>
              <a:off x="1104" y="1558"/>
              <a:ext cx="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1879" name="Line 12">
              <a:extLst>
                <a:ext uri="{FF2B5EF4-FFF2-40B4-BE49-F238E27FC236}">
                  <a16:creationId xmlns:a16="http://schemas.microsoft.com/office/drawing/2014/main" id="{B9789AEF-EC0B-4050-82B3-24158E894E16}"/>
                </a:ext>
              </a:extLst>
            </p:cNvPr>
            <p:cNvSpPr>
              <a:spLocks noChangeShapeType="1"/>
            </p:cNvSpPr>
            <p:nvPr/>
          </p:nvSpPr>
          <p:spPr bwMode="auto">
            <a:xfrm>
              <a:off x="3659" y="1558"/>
              <a:ext cx="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1880" name="Line 14">
              <a:extLst>
                <a:ext uri="{FF2B5EF4-FFF2-40B4-BE49-F238E27FC236}">
                  <a16:creationId xmlns:a16="http://schemas.microsoft.com/office/drawing/2014/main" id="{C63842E1-65FE-40B8-B636-D68FEAEEF96D}"/>
                </a:ext>
              </a:extLst>
            </p:cNvPr>
            <p:cNvSpPr>
              <a:spLocks noChangeShapeType="1"/>
            </p:cNvSpPr>
            <p:nvPr/>
          </p:nvSpPr>
          <p:spPr bwMode="auto">
            <a:xfrm>
              <a:off x="3408" y="1558"/>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21864" name="Rectangle 1">
            <a:extLst>
              <a:ext uri="{FF2B5EF4-FFF2-40B4-BE49-F238E27FC236}">
                <a16:creationId xmlns:a16="http://schemas.microsoft.com/office/drawing/2014/main" id="{F206EE13-8DC8-448C-AA2E-CEA619307654}"/>
              </a:ext>
            </a:extLst>
          </p:cNvPr>
          <p:cNvSpPr>
            <a:spLocks noChangeArrowheads="1"/>
          </p:cNvSpPr>
          <p:nvPr/>
        </p:nvSpPr>
        <p:spPr bwMode="auto">
          <a:xfrm>
            <a:off x="1447800" y="3135313"/>
            <a:ext cx="6934200" cy="227012"/>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pic>
        <p:nvPicPr>
          <p:cNvPr id="121865" name="Picture 2" descr="Screen Shot 2012-10-18 at 3.49.12 PM.png">
            <a:extLst>
              <a:ext uri="{FF2B5EF4-FFF2-40B4-BE49-F238E27FC236}">
                <a16:creationId xmlns:a16="http://schemas.microsoft.com/office/drawing/2014/main" id="{509C8744-68F5-4519-A12D-BB753498238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47975" y="4433888"/>
            <a:ext cx="6032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924B955B-60E3-4E11-8528-DABA236027EE}"/>
              </a:ext>
            </a:extLst>
          </p:cNvPr>
          <p:cNvSpPr>
            <a:spLocks noChangeArrowheads="1"/>
          </p:cNvSpPr>
          <p:nvPr/>
        </p:nvSpPr>
        <p:spPr bwMode="auto">
          <a:xfrm>
            <a:off x="6477000" y="3340100"/>
            <a:ext cx="381000" cy="31750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121867" name="Rectangle 14">
            <a:extLst>
              <a:ext uri="{FF2B5EF4-FFF2-40B4-BE49-F238E27FC236}">
                <a16:creationId xmlns:a16="http://schemas.microsoft.com/office/drawing/2014/main" id="{F93B32F0-04FC-4FF9-8A0A-2D394DECF248}"/>
              </a:ext>
            </a:extLst>
          </p:cNvPr>
          <p:cNvSpPr>
            <a:spLocks noChangeArrowheads="1"/>
          </p:cNvSpPr>
          <p:nvPr/>
        </p:nvSpPr>
        <p:spPr bwMode="auto">
          <a:xfrm>
            <a:off x="7821613" y="3352800"/>
            <a:ext cx="331787" cy="144780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cxnSp>
        <p:nvCxnSpPr>
          <p:cNvPr id="5" name="Straight Connector 4">
            <a:extLst>
              <a:ext uri="{FF2B5EF4-FFF2-40B4-BE49-F238E27FC236}">
                <a16:creationId xmlns:a16="http://schemas.microsoft.com/office/drawing/2014/main" id="{A79182CA-FF10-4BA5-9CA3-3019BCEE09B5}"/>
              </a:ext>
            </a:extLst>
          </p:cNvPr>
          <p:cNvCxnSpPr>
            <a:cxnSpLocks noChangeShapeType="1"/>
          </p:cNvCxnSpPr>
          <p:nvPr/>
        </p:nvCxnSpPr>
        <p:spPr bwMode="auto">
          <a:xfrm flipV="1">
            <a:off x="7821613" y="3227388"/>
            <a:ext cx="0" cy="13716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 name="Straight Connector 6">
            <a:extLst>
              <a:ext uri="{FF2B5EF4-FFF2-40B4-BE49-F238E27FC236}">
                <a16:creationId xmlns:a16="http://schemas.microsoft.com/office/drawing/2014/main" id="{B65C69B5-781C-499C-A039-AF6AD924360D}"/>
              </a:ext>
            </a:extLst>
          </p:cNvPr>
          <p:cNvCxnSpPr>
            <a:cxnSpLocks noChangeShapeType="1"/>
          </p:cNvCxnSpPr>
          <p:nvPr/>
        </p:nvCxnSpPr>
        <p:spPr bwMode="auto">
          <a:xfrm flipH="1" flipV="1">
            <a:off x="4997450" y="3232150"/>
            <a:ext cx="2824163" cy="31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0" name="Straight Connector 9">
            <a:extLst>
              <a:ext uri="{FF2B5EF4-FFF2-40B4-BE49-F238E27FC236}">
                <a16:creationId xmlns:a16="http://schemas.microsoft.com/office/drawing/2014/main" id="{1D74F9DE-BD19-44AB-AA49-44C102CB970A}"/>
              </a:ext>
            </a:extLst>
          </p:cNvPr>
          <p:cNvCxnSpPr>
            <a:cxnSpLocks noChangeShapeType="1"/>
          </p:cNvCxnSpPr>
          <p:nvPr/>
        </p:nvCxnSpPr>
        <p:spPr bwMode="auto">
          <a:xfrm flipH="1">
            <a:off x="4997450" y="3228975"/>
            <a:ext cx="3175" cy="1428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8" name="Straight Connector 27">
            <a:extLst>
              <a:ext uri="{FF2B5EF4-FFF2-40B4-BE49-F238E27FC236}">
                <a16:creationId xmlns:a16="http://schemas.microsoft.com/office/drawing/2014/main" id="{9904525A-1E2E-4AF9-BED4-4AD1C81109DC}"/>
              </a:ext>
            </a:extLst>
          </p:cNvPr>
          <p:cNvCxnSpPr>
            <a:cxnSpLocks noChangeShapeType="1"/>
          </p:cNvCxnSpPr>
          <p:nvPr/>
        </p:nvCxnSpPr>
        <p:spPr bwMode="auto">
          <a:xfrm>
            <a:off x="6327775" y="3171825"/>
            <a:ext cx="0" cy="1873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0" name="Straight Connector 29">
            <a:extLst>
              <a:ext uri="{FF2B5EF4-FFF2-40B4-BE49-F238E27FC236}">
                <a16:creationId xmlns:a16="http://schemas.microsoft.com/office/drawing/2014/main" id="{0CCB1152-7A1D-4348-A001-27C5687082C8}"/>
              </a:ext>
            </a:extLst>
          </p:cNvPr>
          <p:cNvCxnSpPr>
            <a:cxnSpLocks noChangeShapeType="1"/>
          </p:cNvCxnSpPr>
          <p:nvPr/>
        </p:nvCxnSpPr>
        <p:spPr bwMode="auto">
          <a:xfrm flipH="1">
            <a:off x="3430588" y="3175000"/>
            <a:ext cx="2894012" cy="31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1" name="Straight Connector 30">
            <a:extLst>
              <a:ext uri="{FF2B5EF4-FFF2-40B4-BE49-F238E27FC236}">
                <a16:creationId xmlns:a16="http://schemas.microsoft.com/office/drawing/2014/main" id="{967B4AC6-4B25-499B-9F91-15B447B8B2C3}"/>
              </a:ext>
            </a:extLst>
          </p:cNvPr>
          <p:cNvCxnSpPr>
            <a:cxnSpLocks noChangeShapeType="1"/>
          </p:cNvCxnSpPr>
          <p:nvPr/>
        </p:nvCxnSpPr>
        <p:spPr bwMode="auto">
          <a:xfrm flipH="1">
            <a:off x="3432175" y="3175000"/>
            <a:ext cx="3175" cy="19685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3" name="Straight Connector 32">
            <a:extLst>
              <a:ext uri="{FF2B5EF4-FFF2-40B4-BE49-F238E27FC236}">
                <a16:creationId xmlns:a16="http://schemas.microsoft.com/office/drawing/2014/main" id="{8799C17B-526C-4F74-A4C8-DEFA24E16696}"/>
              </a:ext>
            </a:extLst>
          </p:cNvPr>
          <p:cNvCxnSpPr>
            <a:cxnSpLocks noChangeShapeType="1"/>
          </p:cNvCxnSpPr>
          <p:nvPr/>
        </p:nvCxnSpPr>
        <p:spPr bwMode="auto">
          <a:xfrm>
            <a:off x="4754563" y="3230563"/>
            <a:ext cx="0" cy="2190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4" name="Straight Connector 33">
            <a:extLst>
              <a:ext uri="{FF2B5EF4-FFF2-40B4-BE49-F238E27FC236}">
                <a16:creationId xmlns:a16="http://schemas.microsoft.com/office/drawing/2014/main" id="{6007CF6B-7873-4B8D-8F1E-8ABCC6D934EA}"/>
              </a:ext>
            </a:extLst>
          </p:cNvPr>
          <p:cNvCxnSpPr>
            <a:cxnSpLocks noChangeShapeType="1"/>
          </p:cNvCxnSpPr>
          <p:nvPr/>
        </p:nvCxnSpPr>
        <p:spPr bwMode="auto">
          <a:xfrm flipH="1" flipV="1">
            <a:off x="1857375" y="3228975"/>
            <a:ext cx="2894013"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5" name="Straight Connector 34">
            <a:extLst>
              <a:ext uri="{FF2B5EF4-FFF2-40B4-BE49-F238E27FC236}">
                <a16:creationId xmlns:a16="http://schemas.microsoft.com/office/drawing/2014/main" id="{0A4A317F-FFE5-4A6A-B668-50F322836179}"/>
              </a:ext>
            </a:extLst>
          </p:cNvPr>
          <p:cNvCxnSpPr>
            <a:cxnSpLocks noChangeShapeType="1"/>
          </p:cNvCxnSpPr>
          <p:nvPr/>
        </p:nvCxnSpPr>
        <p:spPr bwMode="auto">
          <a:xfrm>
            <a:off x="1854200" y="3228975"/>
            <a:ext cx="1588"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65898"/>
                                        </p:tgtEl>
                                        <p:attrNameLst>
                                          <p:attrName>style.visibility</p:attrName>
                                        </p:attrNameLst>
                                      </p:cBhvr>
                                      <p:to>
                                        <p:strVal val="visible"/>
                                      </p:to>
                                    </p:set>
                                    <p:animEffect transition="in" filter="fade">
                                      <p:cBhvr>
                                        <p:cTn id="7" dur="1000"/>
                                        <p:tgtEl>
                                          <p:spTgt spid="165898"/>
                                        </p:tgtEl>
                                      </p:cBhvr>
                                    </p:animEffect>
                                    <p:anim calcmode="lin" valueType="num">
                                      <p:cBhvr>
                                        <p:cTn id="8" dur="1000" fill="hold"/>
                                        <p:tgtEl>
                                          <p:spTgt spid="165898"/>
                                        </p:tgtEl>
                                        <p:attrNameLst>
                                          <p:attrName>ppt_x</p:attrName>
                                        </p:attrNameLst>
                                      </p:cBhvr>
                                      <p:tavLst>
                                        <p:tav tm="0">
                                          <p:val>
                                            <p:strVal val="#ppt_x"/>
                                          </p:val>
                                        </p:tav>
                                        <p:tav tm="100000">
                                          <p:val>
                                            <p:strVal val="#ppt_x"/>
                                          </p:val>
                                        </p:tav>
                                      </p:tavLst>
                                    </p:anim>
                                    <p:anim calcmode="lin" valueType="num">
                                      <p:cBhvr>
                                        <p:cTn id="9" dur="900" decel="100000" fill="hold"/>
                                        <p:tgtEl>
                                          <p:spTgt spid="16589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5898"/>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xit" presetSubtype="4" fill="hold" grpId="0" nodeType="clickEffect">
                                  <p:stCondLst>
                                    <p:cond delay="0"/>
                                  </p:stCondLst>
                                  <p:childTnLst>
                                    <p:animEffect transition="out" filter="wipe(down)">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par>
                          <p:cTn id="21" fill="hold" nodeType="afterGroup">
                            <p:stCondLst>
                              <p:cond delay="500"/>
                            </p:stCondLst>
                            <p:childTnLst>
                              <p:par>
                                <p:cTn id="22" presetID="22" presetClass="entr" presetSubtype="2"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right)">
                                      <p:cBhvr>
                                        <p:cTn id="24" dur="500"/>
                                        <p:tgtEl>
                                          <p:spTgt spid="7"/>
                                        </p:tgtEl>
                                      </p:cBhvr>
                                    </p:animEffect>
                                  </p:childTnLst>
                                </p:cTn>
                              </p:par>
                            </p:childTnLst>
                          </p:cTn>
                        </p:par>
                        <p:par>
                          <p:cTn id="25" fill="hold" nodeType="afterGroup">
                            <p:stCondLst>
                              <p:cond delay="1000"/>
                            </p:stCondLst>
                            <p:childTnLst>
                              <p:par>
                                <p:cTn id="26" presetID="22" presetClass="entr" presetSubtype="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down)">
                                      <p:cBhvr>
                                        <p:cTn id="33" dur="500"/>
                                        <p:tgtEl>
                                          <p:spTgt spid="28"/>
                                        </p:tgtEl>
                                      </p:cBhvr>
                                    </p:animEffect>
                                  </p:childTnLst>
                                </p:cTn>
                              </p:par>
                            </p:childTnLst>
                          </p:cTn>
                        </p:par>
                        <p:par>
                          <p:cTn id="34" fill="hold" nodeType="afterGroup">
                            <p:stCondLst>
                              <p:cond delay="500"/>
                            </p:stCondLst>
                            <p:childTnLst>
                              <p:par>
                                <p:cTn id="35" presetID="22" presetClass="entr" presetSubtype="2"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right)">
                                      <p:cBhvr>
                                        <p:cTn id="37" dur="500"/>
                                        <p:tgtEl>
                                          <p:spTgt spid="30"/>
                                        </p:tgtEl>
                                      </p:cBhvr>
                                    </p:animEffect>
                                  </p:childTnLst>
                                </p:cTn>
                              </p:par>
                            </p:childTnLst>
                          </p:cTn>
                        </p:par>
                        <p:par>
                          <p:cTn id="38" fill="hold" nodeType="afterGroup">
                            <p:stCondLst>
                              <p:cond delay="1000"/>
                            </p:stCondLst>
                            <p:childTnLst>
                              <p:par>
                                <p:cTn id="39" presetID="22" presetClass="entr" presetSubtype="1" fill="hold"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up)">
                                      <p:cBhvr>
                                        <p:cTn id="41" dur="500"/>
                                        <p:tgtEl>
                                          <p:spTgt spid="31"/>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nodeType="afterGroup">
                            <p:stCondLst>
                              <p:cond delay="500"/>
                            </p:stCondLst>
                            <p:childTnLst>
                              <p:par>
                                <p:cTn id="48" presetID="22" presetClass="entr" presetSubtype="2" fill="hold"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childTnLst>
                          </p:cTn>
                        </p:par>
                        <p:par>
                          <p:cTn id="51" fill="hold" nodeType="afterGroup">
                            <p:stCondLst>
                              <p:cond delay="1000"/>
                            </p:stCondLst>
                            <p:childTnLst>
                              <p:par>
                                <p:cTn id="52" presetID="22" presetClass="entr" presetSubtype="1" fill="hold"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up)">
                                      <p:cBhvr>
                                        <p:cTn id="54" dur="500"/>
                                        <p:tgtEl>
                                          <p:spTgt spid="35"/>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5" presetClass="entr" presetSubtype="0" fill="hold" grpId="0" nodeType="clickEffect">
                                  <p:stCondLst>
                                    <p:cond delay="0"/>
                                  </p:stCondLst>
                                  <p:childTnLst>
                                    <p:set>
                                      <p:cBhvr>
                                        <p:cTn id="58" dur="1" fill="hold">
                                          <p:stCondLst>
                                            <p:cond delay="0"/>
                                          </p:stCondLst>
                                        </p:cTn>
                                        <p:tgtEl>
                                          <p:spTgt spid="165895"/>
                                        </p:tgtEl>
                                        <p:attrNameLst>
                                          <p:attrName>style.visibility</p:attrName>
                                        </p:attrNameLst>
                                      </p:cBhvr>
                                      <p:to>
                                        <p:strVal val="visible"/>
                                      </p:to>
                                    </p:set>
                                    <p:anim calcmode="lin" valueType="num">
                                      <p:cBhvr>
                                        <p:cTn id="59" dur="1000" fill="hold"/>
                                        <p:tgtEl>
                                          <p:spTgt spid="165895"/>
                                        </p:tgtEl>
                                        <p:attrNameLst>
                                          <p:attrName>ppt_w</p:attrName>
                                        </p:attrNameLst>
                                      </p:cBhvr>
                                      <p:tavLst>
                                        <p:tav tm="0">
                                          <p:val>
                                            <p:fltVal val="0"/>
                                          </p:val>
                                        </p:tav>
                                        <p:tav tm="100000">
                                          <p:val>
                                            <p:strVal val="#ppt_w"/>
                                          </p:val>
                                        </p:tav>
                                      </p:tavLst>
                                    </p:anim>
                                    <p:anim calcmode="lin" valueType="num">
                                      <p:cBhvr>
                                        <p:cTn id="60" dur="1000" fill="hold"/>
                                        <p:tgtEl>
                                          <p:spTgt spid="165895"/>
                                        </p:tgtEl>
                                        <p:attrNameLst>
                                          <p:attrName>ppt_h</p:attrName>
                                        </p:attrNameLst>
                                      </p:cBhvr>
                                      <p:tavLst>
                                        <p:tav tm="0">
                                          <p:val>
                                            <p:fltVal val="0"/>
                                          </p:val>
                                        </p:tav>
                                        <p:tav tm="100000">
                                          <p:val>
                                            <p:strVal val="#ppt_h"/>
                                          </p:val>
                                        </p:tav>
                                      </p:tavLst>
                                    </p:anim>
                                    <p:anim calcmode="lin" valueType="num">
                                      <p:cBhvr>
                                        <p:cTn id="61" dur="1000" fill="hold"/>
                                        <p:tgtEl>
                                          <p:spTgt spid="165895"/>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65895"/>
                                        </p:tgtEl>
                                        <p:attrNameLst>
                                          <p:attrName>ppt_y</p:attrName>
                                        </p:attrNameLst>
                                      </p:cBhvr>
                                      <p:tavLst>
                                        <p:tav tm="0" fmla="#ppt_y+(sin(-2*pi*(1-$))*-#ppt_x+cos(-2*pi*(1-$))*(1-#ppt_y))*(1-$)">
                                          <p:val>
                                            <p:fltVal val="0"/>
                                          </p:val>
                                        </p:tav>
                                        <p:tav tm="100000">
                                          <p:val>
                                            <p:fltVal val="1"/>
                                          </p:val>
                                        </p:tav>
                                      </p:tavLst>
                                    </p:anim>
                                  </p:childTnLst>
                                </p:cTn>
                              </p:par>
                            </p:childTnLst>
                          </p:cTn>
                        </p:par>
                        <p:par>
                          <p:cTn id="63" fill="hold" nodeType="afterGroup">
                            <p:stCondLst>
                              <p:cond delay="1000"/>
                            </p:stCondLst>
                            <p:childTnLst>
                              <p:par>
                                <p:cTn id="64" presetID="15" presetClass="entr" presetSubtype="0" fill="hold" grpId="0" nodeType="afterEffect">
                                  <p:stCondLst>
                                    <p:cond delay="0"/>
                                  </p:stCondLst>
                                  <p:childTnLst>
                                    <p:set>
                                      <p:cBhvr>
                                        <p:cTn id="65" dur="1" fill="hold">
                                          <p:stCondLst>
                                            <p:cond delay="0"/>
                                          </p:stCondLst>
                                        </p:cTn>
                                        <p:tgtEl>
                                          <p:spTgt spid="165896"/>
                                        </p:tgtEl>
                                        <p:attrNameLst>
                                          <p:attrName>style.visibility</p:attrName>
                                        </p:attrNameLst>
                                      </p:cBhvr>
                                      <p:to>
                                        <p:strVal val="visible"/>
                                      </p:to>
                                    </p:set>
                                    <p:anim calcmode="lin" valueType="num">
                                      <p:cBhvr>
                                        <p:cTn id="66" dur="1000" fill="hold"/>
                                        <p:tgtEl>
                                          <p:spTgt spid="165896"/>
                                        </p:tgtEl>
                                        <p:attrNameLst>
                                          <p:attrName>ppt_w</p:attrName>
                                        </p:attrNameLst>
                                      </p:cBhvr>
                                      <p:tavLst>
                                        <p:tav tm="0">
                                          <p:val>
                                            <p:fltVal val="0"/>
                                          </p:val>
                                        </p:tav>
                                        <p:tav tm="100000">
                                          <p:val>
                                            <p:strVal val="#ppt_w"/>
                                          </p:val>
                                        </p:tav>
                                      </p:tavLst>
                                    </p:anim>
                                    <p:anim calcmode="lin" valueType="num">
                                      <p:cBhvr>
                                        <p:cTn id="67" dur="1000" fill="hold"/>
                                        <p:tgtEl>
                                          <p:spTgt spid="165896"/>
                                        </p:tgtEl>
                                        <p:attrNameLst>
                                          <p:attrName>ppt_h</p:attrName>
                                        </p:attrNameLst>
                                      </p:cBhvr>
                                      <p:tavLst>
                                        <p:tav tm="0">
                                          <p:val>
                                            <p:fltVal val="0"/>
                                          </p:val>
                                        </p:tav>
                                        <p:tav tm="100000">
                                          <p:val>
                                            <p:strVal val="#ppt_h"/>
                                          </p:val>
                                        </p:tav>
                                      </p:tavLst>
                                    </p:anim>
                                    <p:anim calcmode="lin" valueType="num">
                                      <p:cBhvr>
                                        <p:cTn id="68" dur="1000" fill="hold"/>
                                        <p:tgtEl>
                                          <p:spTgt spid="165896"/>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16589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5" grpId="0"/>
      <p:bldP spid="165896" grpId="0"/>
      <p:bldP spid="165898" grpId="0"/>
      <p:bldP spid="14"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Rectangle 4">
            <a:extLst>
              <a:ext uri="{FF2B5EF4-FFF2-40B4-BE49-F238E27FC236}">
                <a16:creationId xmlns:a16="http://schemas.microsoft.com/office/drawing/2014/main" id="{48EAE21B-9E38-4F01-A963-8DA6348F5D9A}"/>
              </a:ext>
            </a:extLst>
          </p:cNvPr>
          <p:cNvSpPr>
            <a:spLocks noChangeArrowheads="1"/>
          </p:cNvSpPr>
          <p:nvPr/>
        </p:nvSpPr>
        <p:spPr bwMode="auto">
          <a:xfrm>
            <a:off x="914400" y="1143000"/>
            <a:ext cx="1327150" cy="466725"/>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a:solidFill>
                  <a:srgbClr val="FFFF99"/>
                </a:solidFill>
              </a:rPr>
              <a:t>Encoders</a:t>
            </a:r>
          </a:p>
        </p:txBody>
      </p:sp>
      <p:sp>
        <p:nvSpPr>
          <p:cNvPr id="123907" name="Text Box 5">
            <a:extLst>
              <a:ext uri="{FF2B5EF4-FFF2-40B4-BE49-F238E27FC236}">
                <a16:creationId xmlns:a16="http://schemas.microsoft.com/office/drawing/2014/main" id="{E6CEB25C-83A9-4314-80D9-71338516A3B1}"/>
              </a:ext>
            </a:extLst>
          </p:cNvPr>
          <p:cNvSpPr txBox="1">
            <a:spLocks noChangeArrowheads="1"/>
          </p:cNvSpPr>
          <p:nvPr/>
        </p:nvSpPr>
        <p:spPr bwMode="auto">
          <a:xfrm>
            <a:off x="990600" y="1676400"/>
            <a:ext cx="7467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a:t>An </a:t>
            </a:r>
            <a:r>
              <a:rPr lang="en-US" altLang="zh-CN" b="1"/>
              <a:t>encoder </a:t>
            </a:r>
            <a:r>
              <a:rPr lang="en-US" altLang="zh-CN"/>
              <a:t>accepts an active logic level on one of its inputs and converts it to a coded output, such as BCD or binary. </a:t>
            </a:r>
          </a:p>
        </p:txBody>
      </p:sp>
      <p:sp>
        <p:nvSpPr>
          <p:cNvPr id="123908" name="Text Box 6">
            <a:extLst>
              <a:ext uri="{FF2B5EF4-FFF2-40B4-BE49-F238E27FC236}">
                <a16:creationId xmlns:a16="http://schemas.microsoft.com/office/drawing/2014/main" id="{8BC23DFC-04D8-45BE-B2BE-E971B5038151}"/>
              </a:ext>
            </a:extLst>
          </p:cNvPr>
          <p:cNvSpPr txBox="1">
            <a:spLocks noChangeArrowheads="1"/>
          </p:cNvSpPr>
          <p:nvPr/>
        </p:nvSpPr>
        <p:spPr bwMode="auto">
          <a:xfrm>
            <a:off x="990600" y="2895600"/>
            <a:ext cx="40386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2000"/>
              <a:t>The decimal to BCD is an encoder with an input for each of the ten decimal digits and four outputs that represent the BCD code for the active digit. The basic logic diagram is shown. There is no zero input because the outputs are all LOW when the input is zero.</a:t>
            </a:r>
          </a:p>
        </p:txBody>
      </p:sp>
      <p:graphicFrame>
        <p:nvGraphicFramePr>
          <p:cNvPr id="123909" name="Object 7">
            <a:extLst>
              <a:ext uri="{FF2B5EF4-FFF2-40B4-BE49-F238E27FC236}">
                <a16:creationId xmlns:a16="http://schemas.microsoft.com/office/drawing/2014/main" id="{CEDF6E6E-FD05-4EDB-9E01-9406C6CCE561}"/>
              </a:ext>
            </a:extLst>
          </p:cNvPr>
          <p:cNvGraphicFramePr>
            <a:graphicFrameLocks noChangeAspect="1"/>
          </p:cNvGraphicFramePr>
          <p:nvPr/>
        </p:nvGraphicFramePr>
        <p:xfrm>
          <a:off x="5334000" y="2895600"/>
          <a:ext cx="2667000" cy="2417763"/>
        </p:xfrm>
        <a:graphic>
          <a:graphicData uri="http://schemas.openxmlformats.org/presentationml/2006/ole">
            <mc:AlternateContent xmlns:mc="http://schemas.openxmlformats.org/markup-compatibility/2006">
              <mc:Choice xmlns:v="urn:schemas-microsoft-com:vml" Requires="v">
                <p:oleObj spid="_x0000_s29711" name="CorelDRAW" r:id="rId4" imgW="1524000" imgH="1371600" progId="CorelDRAW.Graphic.13">
                  <p:embed/>
                </p:oleObj>
              </mc:Choice>
              <mc:Fallback>
                <p:oleObj name="CorelDRAW" r:id="rId4" imgW="1524000" imgH="1371600" progId="CorelDRAW.Graphic.13">
                  <p:embed/>
                  <p:pic>
                    <p:nvPicPr>
                      <p:cNvPr id="123909" name="Object 7">
                        <a:extLst>
                          <a:ext uri="{FF2B5EF4-FFF2-40B4-BE49-F238E27FC236}">
                            <a16:creationId xmlns:a16="http://schemas.microsoft.com/office/drawing/2014/main" id="{CEDF6E6E-FD05-4EDB-9E01-9406C6CCE5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2895600"/>
                        <a:ext cx="2667000" cy="241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23910" name="Text Box 8">
            <a:extLst>
              <a:ext uri="{FF2B5EF4-FFF2-40B4-BE49-F238E27FC236}">
                <a16:creationId xmlns:a16="http://schemas.microsoft.com/office/drawing/2014/main" id="{DC943FD6-1DF6-4EE4-BA83-844B2B4ACA90}"/>
              </a:ext>
            </a:extLst>
          </p:cNvPr>
          <p:cNvSpPr txBox="1">
            <a:spLocks noChangeArrowheads="1"/>
          </p:cNvSpPr>
          <p:nvPr/>
        </p:nvSpPr>
        <p:spPr bwMode="auto">
          <a:xfrm>
            <a:off x="7937500" y="360680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600" i="1">
                <a:solidFill>
                  <a:srgbClr val="FF0000"/>
                </a:solidFill>
                <a:latin typeface="Arial" panose="020B0604020202020204" pitchFamily="34" charset="0"/>
              </a:rPr>
              <a:t>A</a:t>
            </a:r>
            <a:r>
              <a:rPr lang="en-US" altLang="zh-CN" sz="1600" baseline="-25000">
                <a:solidFill>
                  <a:srgbClr val="FF0000"/>
                </a:solidFill>
                <a:latin typeface="Arial" panose="020B0604020202020204" pitchFamily="34" charset="0"/>
              </a:rPr>
              <a:t>1</a:t>
            </a:r>
            <a:endParaRPr lang="en-US" altLang="zh-CN" sz="1600">
              <a:solidFill>
                <a:srgbClr val="FF0000"/>
              </a:solidFill>
              <a:latin typeface="Arial" panose="020B0604020202020204" pitchFamily="34" charset="0"/>
            </a:endParaRPr>
          </a:p>
        </p:txBody>
      </p:sp>
      <p:sp>
        <p:nvSpPr>
          <p:cNvPr id="123911" name="Text Box 9">
            <a:extLst>
              <a:ext uri="{FF2B5EF4-FFF2-40B4-BE49-F238E27FC236}">
                <a16:creationId xmlns:a16="http://schemas.microsoft.com/office/drawing/2014/main" id="{E8EF99CF-8F4B-4932-92AA-F970A5573264}"/>
              </a:ext>
            </a:extLst>
          </p:cNvPr>
          <p:cNvSpPr txBox="1">
            <a:spLocks noChangeArrowheads="1"/>
          </p:cNvSpPr>
          <p:nvPr/>
        </p:nvSpPr>
        <p:spPr bwMode="auto">
          <a:xfrm>
            <a:off x="7924800" y="297180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600" i="1">
                <a:solidFill>
                  <a:srgbClr val="FF0000"/>
                </a:solidFill>
                <a:latin typeface="Arial" panose="020B0604020202020204" pitchFamily="34" charset="0"/>
              </a:rPr>
              <a:t>A</a:t>
            </a:r>
            <a:r>
              <a:rPr lang="en-US" altLang="zh-CN" sz="1600" baseline="-25000">
                <a:solidFill>
                  <a:srgbClr val="FF0000"/>
                </a:solidFill>
                <a:latin typeface="Arial" panose="020B0604020202020204" pitchFamily="34" charset="0"/>
              </a:rPr>
              <a:t>0</a:t>
            </a:r>
            <a:endParaRPr lang="en-US" altLang="zh-CN" sz="1600">
              <a:solidFill>
                <a:srgbClr val="FF0000"/>
              </a:solidFill>
              <a:latin typeface="Arial" panose="020B0604020202020204" pitchFamily="34" charset="0"/>
            </a:endParaRPr>
          </a:p>
        </p:txBody>
      </p:sp>
      <p:sp>
        <p:nvSpPr>
          <p:cNvPr id="123912" name="Text Box 10">
            <a:extLst>
              <a:ext uri="{FF2B5EF4-FFF2-40B4-BE49-F238E27FC236}">
                <a16:creationId xmlns:a16="http://schemas.microsoft.com/office/drawing/2014/main" id="{CCCA9581-E97D-4871-9563-9AA41C51AEDB}"/>
              </a:ext>
            </a:extLst>
          </p:cNvPr>
          <p:cNvSpPr txBox="1">
            <a:spLocks noChangeArrowheads="1"/>
          </p:cNvSpPr>
          <p:nvPr/>
        </p:nvSpPr>
        <p:spPr bwMode="auto">
          <a:xfrm>
            <a:off x="7937500" y="424180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600" i="1">
                <a:solidFill>
                  <a:srgbClr val="FF0000"/>
                </a:solidFill>
                <a:latin typeface="Arial" panose="020B0604020202020204" pitchFamily="34" charset="0"/>
              </a:rPr>
              <a:t>A</a:t>
            </a:r>
            <a:r>
              <a:rPr lang="en-US" altLang="zh-CN" sz="1600" baseline="-25000">
                <a:solidFill>
                  <a:srgbClr val="FF0000"/>
                </a:solidFill>
                <a:latin typeface="Arial" panose="020B0604020202020204" pitchFamily="34" charset="0"/>
              </a:rPr>
              <a:t>2</a:t>
            </a:r>
            <a:endParaRPr lang="en-US" altLang="zh-CN" sz="1600">
              <a:solidFill>
                <a:srgbClr val="FF0000"/>
              </a:solidFill>
              <a:latin typeface="Arial" panose="020B0604020202020204" pitchFamily="34" charset="0"/>
            </a:endParaRPr>
          </a:p>
        </p:txBody>
      </p:sp>
      <p:sp>
        <p:nvSpPr>
          <p:cNvPr id="123913" name="Text Box 11">
            <a:extLst>
              <a:ext uri="{FF2B5EF4-FFF2-40B4-BE49-F238E27FC236}">
                <a16:creationId xmlns:a16="http://schemas.microsoft.com/office/drawing/2014/main" id="{56148AAB-DB99-47E7-82E7-495F2A13FB65}"/>
              </a:ext>
            </a:extLst>
          </p:cNvPr>
          <p:cNvSpPr txBox="1">
            <a:spLocks noChangeArrowheads="1"/>
          </p:cNvSpPr>
          <p:nvPr/>
        </p:nvSpPr>
        <p:spPr bwMode="auto">
          <a:xfrm>
            <a:off x="7937500" y="487680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600" i="1">
                <a:solidFill>
                  <a:srgbClr val="FF0000"/>
                </a:solidFill>
                <a:latin typeface="Arial" panose="020B0604020202020204" pitchFamily="34" charset="0"/>
              </a:rPr>
              <a:t>A</a:t>
            </a:r>
            <a:r>
              <a:rPr lang="en-US" altLang="zh-CN" sz="1600" baseline="-25000">
                <a:solidFill>
                  <a:srgbClr val="FF0000"/>
                </a:solidFill>
                <a:latin typeface="Arial" panose="020B0604020202020204" pitchFamily="34" charset="0"/>
              </a:rPr>
              <a:t>3</a:t>
            </a:r>
            <a:endParaRPr lang="en-US" altLang="zh-CN" sz="1600">
              <a:solidFill>
                <a:srgbClr val="FF0000"/>
              </a:solidFill>
              <a:latin typeface="Arial" panose="020B0604020202020204" pitchFamily="34" charset="0"/>
            </a:endParaRPr>
          </a:p>
        </p:txBody>
      </p:sp>
      <p:sp>
        <p:nvSpPr>
          <p:cNvPr id="123914" name="Text Box 12">
            <a:extLst>
              <a:ext uri="{FF2B5EF4-FFF2-40B4-BE49-F238E27FC236}">
                <a16:creationId xmlns:a16="http://schemas.microsoft.com/office/drawing/2014/main" id="{7F9F382E-88F6-4A30-895A-7B5FB84573AB}"/>
              </a:ext>
            </a:extLst>
          </p:cNvPr>
          <p:cNvSpPr txBox="1">
            <a:spLocks noChangeArrowheads="1"/>
          </p:cNvSpPr>
          <p:nvPr/>
        </p:nvSpPr>
        <p:spPr bwMode="auto">
          <a:xfrm>
            <a:off x="5105400" y="2819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t>1</a:t>
            </a:r>
          </a:p>
        </p:txBody>
      </p:sp>
      <p:sp>
        <p:nvSpPr>
          <p:cNvPr id="123915" name="Text Box 13">
            <a:extLst>
              <a:ext uri="{FF2B5EF4-FFF2-40B4-BE49-F238E27FC236}">
                <a16:creationId xmlns:a16="http://schemas.microsoft.com/office/drawing/2014/main" id="{EA67A3FC-A18C-47EC-A026-9180B9849FCD}"/>
              </a:ext>
            </a:extLst>
          </p:cNvPr>
          <p:cNvSpPr txBox="1">
            <a:spLocks noChangeArrowheads="1"/>
          </p:cNvSpPr>
          <p:nvPr/>
        </p:nvSpPr>
        <p:spPr bwMode="auto">
          <a:xfrm>
            <a:off x="5105400" y="3200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t>2</a:t>
            </a:r>
          </a:p>
        </p:txBody>
      </p:sp>
      <p:sp>
        <p:nvSpPr>
          <p:cNvPr id="123916" name="Text Box 14">
            <a:extLst>
              <a:ext uri="{FF2B5EF4-FFF2-40B4-BE49-F238E27FC236}">
                <a16:creationId xmlns:a16="http://schemas.microsoft.com/office/drawing/2014/main" id="{E4CB9B22-862D-47B3-8307-9269016F5A51}"/>
              </a:ext>
            </a:extLst>
          </p:cNvPr>
          <p:cNvSpPr txBox="1">
            <a:spLocks noChangeArrowheads="1"/>
          </p:cNvSpPr>
          <p:nvPr/>
        </p:nvSpPr>
        <p:spPr bwMode="auto">
          <a:xfrm>
            <a:off x="5105400" y="3505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t>3</a:t>
            </a:r>
          </a:p>
        </p:txBody>
      </p:sp>
      <p:sp>
        <p:nvSpPr>
          <p:cNvPr id="123917" name="Text Box 16">
            <a:extLst>
              <a:ext uri="{FF2B5EF4-FFF2-40B4-BE49-F238E27FC236}">
                <a16:creationId xmlns:a16="http://schemas.microsoft.com/office/drawing/2014/main" id="{71E1F531-521C-479A-9142-1AAC57F1C962}"/>
              </a:ext>
            </a:extLst>
          </p:cNvPr>
          <p:cNvSpPr txBox="1">
            <a:spLocks noChangeArrowheads="1"/>
          </p:cNvSpPr>
          <p:nvPr/>
        </p:nvSpPr>
        <p:spPr bwMode="auto">
          <a:xfrm>
            <a:off x="5105400" y="4038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t>4</a:t>
            </a:r>
          </a:p>
        </p:txBody>
      </p:sp>
      <p:sp>
        <p:nvSpPr>
          <p:cNvPr id="123918" name="Text Box 17">
            <a:extLst>
              <a:ext uri="{FF2B5EF4-FFF2-40B4-BE49-F238E27FC236}">
                <a16:creationId xmlns:a16="http://schemas.microsoft.com/office/drawing/2014/main" id="{04F1F922-B6CA-43EB-A6AD-29B1C2DA519F}"/>
              </a:ext>
            </a:extLst>
          </p:cNvPr>
          <p:cNvSpPr txBox="1">
            <a:spLocks noChangeArrowheads="1"/>
          </p:cNvSpPr>
          <p:nvPr/>
        </p:nvSpPr>
        <p:spPr bwMode="auto">
          <a:xfrm>
            <a:off x="5105400" y="4191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t>5</a:t>
            </a:r>
          </a:p>
        </p:txBody>
      </p:sp>
      <p:sp>
        <p:nvSpPr>
          <p:cNvPr id="123919" name="Text Box 18">
            <a:extLst>
              <a:ext uri="{FF2B5EF4-FFF2-40B4-BE49-F238E27FC236}">
                <a16:creationId xmlns:a16="http://schemas.microsoft.com/office/drawing/2014/main" id="{399C34C5-C113-4243-B2B8-D45D59954B4A}"/>
              </a:ext>
            </a:extLst>
          </p:cNvPr>
          <p:cNvSpPr txBox="1">
            <a:spLocks noChangeArrowheads="1"/>
          </p:cNvSpPr>
          <p:nvPr/>
        </p:nvSpPr>
        <p:spPr bwMode="auto">
          <a:xfrm>
            <a:off x="5105400" y="4343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t>6</a:t>
            </a:r>
          </a:p>
        </p:txBody>
      </p:sp>
      <p:sp>
        <p:nvSpPr>
          <p:cNvPr id="123920" name="Text Box 19">
            <a:extLst>
              <a:ext uri="{FF2B5EF4-FFF2-40B4-BE49-F238E27FC236}">
                <a16:creationId xmlns:a16="http://schemas.microsoft.com/office/drawing/2014/main" id="{FC1DECB3-35C1-4F67-B4F3-36BF19D89868}"/>
              </a:ext>
            </a:extLst>
          </p:cNvPr>
          <p:cNvSpPr txBox="1">
            <a:spLocks noChangeArrowheads="1"/>
          </p:cNvSpPr>
          <p:nvPr/>
        </p:nvSpPr>
        <p:spPr bwMode="auto">
          <a:xfrm>
            <a:off x="5105400" y="4495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t>7</a:t>
            </a:r>
          </a:p>
        </p:txBody>
      </p:sp>
      <p:sp>
        <p:nvSpPr>
          <p:cNvPr id="123921" name="Text Box 20">
            <a:extLst>
              <a:ext uri="{FF2B5EF4-FFF2-40B4-BE49-F238E27FC236}">
                <a16:creationId xmlns:a16="http://schemas.microsoft.com/office/drawing/2014/main" id="{D63C4487-F06E-4D3A-BBDC-108175C2F92E}"/>
              </a:ext>
            </a:extLst>
          </p:cNvPr>
          <p:cNvSpPr txBox="1">
            <a:spLocks noChangeArrowheads="1"/>
          </p:cNvSpPr>
          <p:nvPr/>
        </p:nvSpPr>
        <p:spPr bwMode="auto">
          <a:xfrm>
            <a:off x="5105400" y="4724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t>8</a:t>
            </a:r>
          </a:p>
        </p:txBody>
      </p:sp>
      <p:sp>
        <p:nvSpPr>
          <p:cNvPr id="123922" name="Text Box 21">
            <a:extLst>
              <a:ext uri="{FF2B5EF4-FFF2-40B4-BE49-F238E27FC236}">
                <a16:creationId xmlns:a16="http://schemas.microsoft.com/office/drawing/2014/main" id="{F8B71845-E8AA-4699-A052-3EC7F261EEB6}"/>
              </a:ext>
            </a:extLst>
          </p:cNvPr>
          <p:cNvSpPr txBox="1">
            <a:spLocks noChangeArrowheads="1"/>
          </p:cNvSpPr>
          <p:nvPr/>
        </p:nvSpPr>
        <p:spPr bwMode="auto">
          <a:xfrm>
            <a:off x="5105400" y="5105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t>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6" descr="fg06_00400">
            <a:extLst>
              <a:ext uri="{FF2B5EF4-FFF2-40B4-BE49-F238E27FC236}">
                <a16:creationId xmlns:a16="http://schemas.microsoft.com/office/drawing/2014/main" id="{A1AEF31F-9AAB-41B2-B634-986D7CBA8F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3938" b="20879"/>
          <a:stretch>
            <a:fillRect/>
          </a:stretch>
        </p:blipFill>
        <p:spPr bwMode="auto">
          <a:xfrm>
            <a:off x="77788" y="3556000"/>
            <a:ext cx="507365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411" name="Object 236">
            <a:extLst>
              <a:ext uri="{FF2B5EF4-FFF2-40B4-BE49-F238E27FC236}">
                <a16:creationId xmlns:a16="http://schemas.microsoft.com/office/drawing/2014/main" id="{0BC6D04C-4704-472C-B658-56B2523D784B}"/>
              </a:ext>
            </a:extLst>
          </p:cNvPr>
          <p:cNvGraphicFramePr>
            <a:graphicFrameLocks noChangeAspect="1"/>
          </p:cNvGraphicFramePr>
          <p:nvPr/>
        </p:nvGraphicFramePr>
        <p:xfrm>
          <a:off x="2819400" y="1219200"/>
          <a:ext cx="4186238" cy="1800225"/>
        </p:xfrm>
        <a:graphic>
          <a:graphicData uri="http://schemas.openxmlformats.org/presentationml/2006/ole">
            <mc:AlternateContent xmlns:mc="http://schemas.openxmlformats.org/markup-compatibility/2006">
              <mc:Choice xmlns:v="urn:schemas-microsoft-com:vml" Requires="v">
                <p:oleObj spid="_x0000_s4138" name="Equation" r:id="rId4" imgW="2362200" imgH="1016000" progId="Equation.DSMT4">
                  <p:embed/>
                </p:oleObj>
              </mc:Choice>
              <mc:Fallback>
                <p:oleObj name="Equation" r:id="rId4" imgW="2362200" imgH="1016000" progId="Equation.DSMT4">
                  <p:embed/>
                  <p:pic>
                    <p:nvPicPr>
                      <p:cNvPr id="17411" name="Object 236">
                        <a:extLst>
                          <a:ext uri="{FF2B5EF4-FFF2-40B4-BE49-F238E27FC236}">
                            <a16:creationId xmlns:a16="http://schemas.microsoft.com/office/drawing/2014/main" id="{0BC6D04C-4704-472C-B658-56B2523D78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1219200"/>
                        <a:ext cx="4186238" cy="180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 name="Object 12">
            <a:extLst>
              <a:ext uri="{FF2B5EF4-FFF2-40B4-BE49-F238E27FC236}">
                <a16:creationId xmlns:a16="http://schemas.microsoft.com/office/drawing/2014/main" id="{D69A3FDC-F044-4AD1-8035-3BCF2435681B}"/>
              </a:ext>
            </a:extLst>
          </p:cNvPr>
          <p:cNvGraphicFramePr>
            <a:graphicFrameLocks noChangeAspect="1"/>
          </p:cNvGraphicFramePr>
          <p:nvPr/>
        </p:nvGraphicFramePr>
        <p:xfrm>
          <a:off x="4862513" y="3657600"/>
          <a:ext cx="3581400" cy="2190750"/>
        </p:xfrm>
        <a:graphic>
          <a:graphicData uri="http://schemas.openxmlformats.org/presentationml/2006/ole">
            <mc:AlternateContent xmlns:mc="http://schemas.openxmlformats.org/markup-compatibility/2006">
              <mc:Choice xmlns:v="urn:schemas-microsoft-com:vml" Requires="v">
                <p:oleObj spid="_x0000_s4139" name="CorelDRAW" r:id="rId6" imgW="2400300" imgH="1460500" progId="CorelDRAW.Graphic.13">
                  <p:embed/>
                </p:oleObj>
              </mc:Choice>
              <mc:Fallback>
                <p:oleObj name="CorelDRAW" r:id="rId6" imgW="2400300" imgH="1460500" progId="CorelDRAW.Graphic.13">
                  <p:embed/>
                  <p:pic>
                    <p:nvPicPr>
                      <p:cNvPr id="23" name="Object 12">
                        <a:extLst>
                          <a:ext uri="{FF2B5EF4-FFF2-40B4-BE49-F238E27FC236}">
                            <a16:creationId xmlns:a16="http://schemas.microsoft.com/office/drawing/2014/main" id="{D69A3FDC-F044-4AD1-8035-3BCF243568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2513" y="3657600"/>
                        <a:ext cx="3581400"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4" name="Text Box 16">
            <a:extLst>
              <a:ext uri="{FF2B5EF4-FFF2-40B4-BE49-F238E27FC236}">
                <a16:creationId xmlns:a16="http://schemas.microsoft.com/office/drawing/2014/main" id="{96B787DB-DECF-4EF4-AD00-84C88BA914A7}"/>
              </a:ext>
            </a:extLst>
          </p:cNvPr>
          <p:cNvSpPr txBox="1">
            <a:spLocks noChangeArrowheads="1"/>
          </p:cNvSpPr>
          <p:nvPr/>
        </p:nvSpPr>
        <p:spPr bwMode="auto">
          <a:xfrm>
            <a:off x="5180013" y="38100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1"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28" charset="-128"/>
                <a:cs typeface="+mn-cs"/>
              </a:rPr>
              <a:t>A</a:t>
            </a:r>
          </a:p>
        </p:txBody>
      </p:sp>
      <p:sp>
        <p:nvSpPr>
          <p:cNvPr id="25" name="Text Box 17">
            <a:extLst>
              <a:ext uri="{FF2B5EF4-FFF2-40B4-BE49-F238E27FC236}">
                <a16:creationId xmlns:a16="http://schemas.microsoft.com/office/drawing/2014/main" id="{29D82F1C-3839-4026-AEA0-421E328ED0C9}"/>
              </a:ext>
            </a:extLst>
          </p:cNvPr>
          <p:cNvSpPr txBox="1">
            <a:spLocks noChangeArrowheads="1"/>
          </p:cNvSpPr>
          <p:nvPr/>
        </p:nvSpPr>
        <p:spPr bwMode="auto">
          <a:xfrm>
            <a:off x="5180013" y="438785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1"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28" charset="-128"/>
                <a:cs typeface="+mn-cs"/>
              </a:rPr>
              <a:t>B</a:t>
            </a:r>
          </a:p>
        </p:txBody>
      </p:sp>
      <p:sp>
        <p:nvSpPr>
          <p:cNvPr id="26" name="Text Box 18">
            <a:extLst>
              <a:ext uri="{FF2B5EF4-FFF2-40B4-BE49-F238E27FC236}">
                <a16:creationId xmlns:a16="http://schemas.microsoft.com/office/drawing/2014/main" id="{115D4F4D-A82B-4156-941B-3BC90E10B24A}"/>
              </a:ext>
            </a:extLst>
          </p:cNvPr>
          <p:cNvSpPr txBox="1">
            <a:spLocks noChangeArrowheads="1"/>
          </p:cNvSpPr>
          <p:nvPr/>
        </p:nvSpPr>
        <p:spPr bwMode="auto">
          <a:xfrm>
            <a:off x="5440363" y="3657600"/>
            <a:ext cx="38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0" u="none" strike="noStrike" kern="1200" cap="none" spc="0" normalizeH="0" baseline="0" noProof="0">
                <a:ln>
                  <a:noFill/>
                </a:ln>
                <a:solidFill>
                  <a:srgbClr val="000000"/>
                </a:solidFill>
                <a:effectLst/>
                <a:uLnTx/>
                <a:uFillTx/>
                <a:latin typeface="Symbol" panose="05050102010706020507" pitchFamily="18" charset="2"/>
                <a:ea typeface="ヒラギノ角ゴ Pro W3" pitchFamily="-128" charset="-128"/>
                <a:cs typeface="+mn-cs"/>
              </a:rPr>
              <a:t>S</a:t>
            </a:r>
          </a:p>
        </p:txBody>
      </p:sp>
      <p:sp>
        <p:nvSpPr>
          <p:cNvPr id="27" name="Text Box 19">
            <a:extLst>
              <a:ext uri="{FF2B5EF4-FFF2-40B4-BE49-F238E27FC236}">
                <a16:creationId xmlns:a16="http://schemas.microsoft.com/office/drawing/2014/main" id="{FA018A51-01AD-4CAD-9E7B-DBD74BCC2DE6}"/>
              </a:ext>
            </a:extLst>
          </p:cNvPr>
          <p:cNvSpPr txBox="1">
            <a:spLocks noChangeArrowheads="1"/>
          </p:cNvSpPr>
          <p:nvPr/>
        </p:nvSpPr>
        <p:spPr bwMode="auto">
          <a:xfrm>
            <a:off x="5561013" y="4387850"/>
            <a:ext cx="685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1"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28" charset="-128"/>
                <a:cs typeface="+mn-cs"/>
              </a:rPr>
              <a:t>C</a:t>
            </a:r>
            <a:r>
              <a:rPr kumimoji="0" lang="en-US" altLang="zh-CN" sz="1600" b="0" i="0" u="none" strike="noStrike" kern="1200" cap="none" spc="0" normalizeH="0" baseline="-25000" noProof="0">
                <a:ln>
                  <a:noFill/>
                </a:ln>
                <a:solidFill>
                  <a:srgbClr val="000000"/>
                </a:solidFill>
                <a:effectLst/>
                <a:uLnTx/>
                <a:uFillTx/>
                <a:latin typeface="Arial" panose="020B0604020202020204" pitchFamily="34" charset="0"/>
                <a:ea typeface="ヒラギノ角ゴ Pro W3" pitchFamily="-128" charset="-128"/>
                <a:cs typeface="+mn-cs"/>
              </a:rPr>
              <a:t>out</a:t>
            </a:r>
          </a:p>
        </p:txBody>
      </p:sp>
      <p:sp>
        <p:nvSpPr>
          <p:cNvPr id="28" name="Text Box 20">
            <a:extLst>
              <a:ext uri="{FF2B5EF4-FFF2-40B4-BE49-F238E27FC236}">
                <a16:creationId xmlns:a16="http://schemas.microsoft.com/office/drawing/2014/main" id="{87DA3F48-0F1A-4F2F-B68C-811006474C4D}"/>
              </a:ext>
            </a:extLst>
          </p:cNvPr>
          <p:cNvSpPr txBox="1">
            <a:spLocks noChangeArrowheads="1"/>
          </p:cNvSpPr>
          <p:nvPr/>
        </p:nvSpPr>
        <p:spPr bwMode="auto">
          <a:xfrm>
            <a:off x="5713413" y="3778250"/>
            <a:ext cx="38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0" u="none" strike="noStrike" kern="1200" cap="none" spc="0" normalizeH="0" baseline="0" noProof="0">
                <a:ln>
                  <a:noFill/>
                </a:ln>
                <a:solidFill>
                  <a:srgbClr val="000000"/>
                </a:solidFill>
                <a:effectLst/>
                <a:uLnTx/>
                <a:uFillTx/>
                <a:latin typeface="Symbol" panose="05050102010706020507" pitchFamily="18" charset="2"/>
                <a:ea typeface="ヒラギノ角ゴ Pro W3" pitchFamily="-128" charset="-128"/>
                <a:cs typeface="+mn-cs"/>
              </a:rPr>
              <a:t>S</a:t>
            </a:r>
          </a:p>
        </p:txBody>
      </p:sp>
      <p:grpSp>
        <p:nvGrpSpPr>
          <p:cNvPr id="29" name="Group 26">
            <a:extLst>
              <a:ext uri="{FF2B5EF4-FFF2-40B4-BE49-F238E27FC236}">
                <a16:creationId xmlns:a16="http://schemas.microsoft.com/office/drawing/2014/main" id="{2B3110D6-078B-490F-B2CF-1DDC40A348AF}"/>
              </a:ext>
            </a:extLst>
          </p:cNvPr>
          <p:cNvGrpSpPr>
            <a:grpSpLocks/>
          </p:cNvGrpSpPr>
          <p:nvPr/>
        </p:nvGrpSpPr>
        <p:grpSpPr bwMode="auto">
          <a:xfrm>
            <a:off x="6519863" y="3657600"/>
            <a:ext cx="1066800" cy="1066800"/>
            <a:chOff x="2112" y="2496"/>
            <a:chExt cx="672" cy="672"/>
          </a:xfrm>
        </p:grpSpPr>
        <p:sp>
          <p:nvSpPr>
            <p:cNvPr id="17424" name="Text Box 21">
              <a:extLst>
                <a:ext uri="{FF2B5EF4-FFF2-40B4-BE49-F238E27FC236}">
                  <a16:creationId xmlns:a16="http://schemas.microsoft.com/office/drawing/2014/main" id="{4908650B-FE36-4257-946C-B1DF662A5C60}"/>
                </a:ext>
              </a:extLst>
            </p:cNvPr>
            <p:cNvSpPr txBox="1">
              <a:spLocks noChangeArrowheads="1"/>
            </p:cNvSpPr>
            <p:nvPr/>
          </p:nvSpPr>
          <p:spPr bwMode="auto">
            <a:xfrm>
              <a:off x="2112" y="2592"/>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1"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28" charset="-128"/>
                  <a:cs typeface="+mn-cs"/>
                </a:rPr>
                <a:t>A</a:t>
              </a:r>
            </a:p>
          </p:txBody>
        </p:sp>
        <p:sp>
          <p:nvSpPr>
            <p:cNvPr id="17425" name="Text Box 22">
              <a:extLst>
                <a:ext uri="{FF2B5EF4-FFF2-40B4-BE49-F238E27FC236}">
                  <a16:creationId xmlns:a16="http://schemas.microsoft.com/office/drawing/2014/main" id="{B8F0F127-98FA-456A-8727-7B8AC64AA695}"/>
                </a:ext>
              </a:extLst>
            </p:cNvPr>
            <p:cNvSpPr txBox="1">
              <a:spLocks noChangeArrowheads="1"/>
            </p:cNvSpPr>
            <p:nvPr/>
          </p:nvSpPr>
          <p:spPr bwMode="auto">
            <a:xfrm>
              <a:off x="2112" y="2956"/>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1"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28" charset="-128"/>
                  <a:cs typeface="+mn-cs"/>
                </a:rPr>
                <a:t>B</a:t>
              </a:r>
            </a:p>
          </p:txBody>
        </p:sp>
        <p:sp>
          <p:nvSpPr>
            <p:cNvPr id="17426" name="Text Box 23">
              <a:extLst>
                <a:ext uri="{FF2B5EF4-FFF2-40B4-BE49-F238E27FC236}">
                  <a16:creationId xmlns:a16="http://schemas.microsoft.com/office/drawing/2014/main" id="{F089886B-BD2B-4E5B-A596-545752DE051E}"/>
                </a:ext>
              </a:extLst>
            </p:cNvPr>
            <p:cNvSpPr txBox="1">
              <a:spLocks noChangeArrowheads="1"/>
            </p:cNvSpPr>
            <p:nvPr/>
          </p:nvSpPr>
          <p:spPr bwMode="auto">
            <a:xfrm>
              <a:off x="2276" y="2496"/>
              <a:ext cx="24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0" u="none" strike="noStrike" kern="1200" cap="none" spc="0" normalizeH="0" baseline="0" noProof="0">
                  <a:ln>
                    <a:noFill/>
                  </a:ln>
                  <a:solidFill>
                    <a:srgbClr val="000000"/>
                  </a:solidFill>
                  <a:effectLst/>
                  <a:uLnTx/>
                  <a:uFillTx/>
                  <a:latin typeface="Symbol" panose="05050102010706020507" pitchFamily="18" charset="2"/>
                  <a:ea typeface="ヒラギノ角ゴ Pro W3" pitchFamily="-128" charset="-128"/>
                  <a:cs typeface="+mn-cs"/>
                </a:rPr>
                <a:t>S</a:t>
              </a:r>
            </a:p>
          </p:txBody>
        </p:sp>
        <p:sp>
          <p:nvSpPr>
            <p:cNvPr id="17427" name="Text Box 24">
              <a:extLst>
                <a:ext uri="{FF2B5EF4-FFF2-40B4-BE49-F238E27FC236}">
                  <a16:creationId xmlns:a16="http://schemas.microsoft.com/office/drawing/2014/main" id="{9077BDE5-958F-4209-A0B4-77113B633D80}"/>
                </a:ext>
              </a:extLst>
            </p:cNvPr>
            <p:cNvSpPr txBox="1">
              <a:spLocks noChangeArrowheads="1"/>
            </p:cNvSpPr>
            <p:nvPr/>
          </p:nvSpPr>
          <p:spPr bwMode="auto">
            <a:xfrm>
              <a:off x="2352" y="2956"/>
              <a:ext cx="43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1"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28" charset="-128"/>
                  <a:cs typeface="+mn-cs"/>
                </a:rPr>
                <a:t>C</a:t>
              </a:r>
              <a:r>
                <a:rPr kumimoji="0" lang="en-US" altLang="zh-CN" sz="1600" b="0" i="0" u="none" strike="noStrike" kern="1200" cap="none" spc="0" normalizeH="0" baseline="-25000" noProof="0">
                  <a:ln>
                    <a:noFill/>
                  </a:ln>
                  <a:solidFill>
                    <a:srgbClr val="000000"/>
                  </a:solidFill>
                  <a:effectLst/>
                  <a:uLnTx/>
                  <a:uFillTx/>
                  <a:latin typeface="Arial" panose="020B0604020202020204" pitchFamily="34" charset="0"/>
                  <a:ea typeface="ヒラギノ角ゴ Pro W3" pitchFamily="-128" charset="-128"/>
                  <a:cs typeface="+mn-cs"/>
                </a:rPr>
                <a:t>out</a:t>
              </a:r>
            </a:p>
          </p:txBody>
        </p:sp>
        <p:sp>
          <p:nvSpPr>
            <p:cNvPr id="17428" name="Text Box 25">
              <a:extLst>
                <a:ext uri="{FF2B5EF4-FFF2-40B4-BE49-F238E27FC236}">
                  <a16:creationId xmlns:a16="http://schemas.microsoft.com/office/drawing/2014/main" id="{6440F758-7B91-4D7A-B0BF-0E2AF173F17E}"/>
                </a:ext>
              </a:extLst>
            </p:cNvPr>
            <p:cNvSpPr txBox="1">
              <a:spLocks noChangeArrowheads="1"/>
            </p:cNvSpPr>
            <p:nvPr/>
          </p:nvSpPr>
          <p:spPr bwMode="auto">
            <a:xfrm>
              <a:off x="2448" y="2572"/>
              <a:ext cx="24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0" u="none" strike="noStrike" kern="1200" cap="none" spc="0" normalizeH="0" baseline="0" noProof="0">
                  <a:ln>
                    <a:noFill/>
                  </a:ln>
                  <a:solidFill>
                    <a:srgbClr val="000000"/>
                  </a:solidFill>
                  <a:effectLst/>
                  <a:uLnTx/>
                  <a:uFillTx/>
                  <a:latin typeface="Symbol" panose="05050102010706020507" pitchFamily="18" charset="2"/>
                  <a:ea typeface="ヒラギノ角ゴ Pro W3" pitchFamily="-128" charset="-128"/>
                  <a:cs typeface="+mn-cs"/>
                </a:rPr>
                <a:t>S</a:t>
              </a:r>
            </a:p>
          </p:txBody>
        </p:sp>
      </p:grpSp>
      <p:sp>
        <p:nvSpPr>
          <p:cNvPr id="35" name="Text Box 29">
            <a:extLst>
              <a:ext uri="{FF2B5EF4-FFF2-40B4-BE49-F238E27FC236}">
                <a16:creationId xmlns:a16="http://schemas.microsoft.com/office/drawing/2014/main" id="{DA6E586E-E52E-4879-A402-A6933F7DE41E}"/>
              </a:ext>
            </a:extLst>
          </p:cNvPr>
          <p:cNvSpPr txBox="1">
            <a:spLocks noChangeArrowheads="1"/>
          </p:cNvSpPr>
          <p:nvPr/>
        </p:nvSpPr>
        <p:spPr bwMode="auto">
          <a:xfrm>
            <a:off x="4602163" y="38100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1"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A</a:t>
            </a:r>
          </a:p>
        </p:txBody>
      </p:sp>
      <p:sp>
        <p:nvSpPr>
          <p:cNvPr id="36" name="Text Box 30">
            <a:extLst>
              <a:ext uri="{FF2B5EF4-FFF2-40B4-BE49-F238E27FC236}">
                <a16:creationId xmlns:a16="http://schemas.microsoft.com/office/drawing/2014/main" id="{BEFDE8F0-555A-4C43-98EC-882D3E21B47E}"/>
              </a:ext>
            </a:extLst>
          </p:cNvPr>
          <p:cNvSpPr txBox="1">
            <a:spLocks noChangeArrowheads="1"/>
          </p:cNvSpPr>
          <p:nvPr/>
        </p:nvSpPr>
        <p:spPr bwMode="auto">
          <a:xfrm>
            <a:off x="4602163" y="44196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1"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B</a:t>
            </a:r>
          </a:p>
        </p:txBody>
      </p:sp>
      <p:sp>
        <p:nvSpPr>
          <p:cNvPr id="37" name="Text Box 31">
            <a:extLst>
              <a:ext uri="{FF2B5EF4-FFF2-40B4-BE49-F238E27FC236}">
                <a16:creationId xmlns:a16="http://schemas.microsoft.com/office/drawing/2014/main" id="{CEB997FD-338E-46C7-9922-E3D2ADD3DEBE}"/>
              </a:ext>
            </a:extLst>
          </p:cNvPr>
          <p:cNvSpPr txBox="1">
            <a:spLocks noChangeArrowheads="1"/>
          </p:cNvSpPr>
          <p:nvPr/>
        </p:nvSpPr>
        <p:spPr bwMode="auto">
          <a:xfrm>
            <a:off x="8335963" y="381000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0" u="none" strike="noStrike" kern="1200" cap="none" spc="0" normalizeH="0" baseline="0" noProof="0">
                <a:ln>
                  <a:noFill/>
                </a:ln>
                <a:solidFill>
                  <a:srgbClr val="FF0000"/>
                </a:solidFill>
                <a:effectLst/>
                <a:uLnTx/>
                <a:uFillTx/>
                <a:latin typeface="Times New Roman" panose="02020603050405020304" pitchFamily="18" charset="0"/>
                <a:ea typeface="ヒラギノ角ゴ Pro W3" pitchFamily="-128" charset="-128"/>
                <a:cs typeface="+mn-cs"/>
              </a:rPr>
              <a:t>Sum</a:t>
            </a:r>
          </a:p>
        </p:txBody>
      </p:sp>
      <p:sp>
        <p:nvSpPr>
          <p:cNvPr id="38" name="Text Box 32">
            <a:extLst>
              <a:ext uri="{FF2B5EF4-FFF2-40B4-BE49-F238E27FC236}">
                <a16:creationId xmlns:a16="http://schemas.microsoft.com/office/drawing/2014/main" id="{BE454F3A-0FA4-4EFE-9E6E-A431E7D599BF}"/>
              </a:ext>
            </a:extLst>
          </p:cNvPr>
          <p:cNvSpPr txBox="1">
            <a:spLocks noChangeArrowheads="1"/>
          </p:cNvSpPr>
          <p:nvPr/>
        </p:nvSpPr>
        <p:spPr bwMode="auto">
          <a:xfrm>
            <a:off x="8412163" y="5410200"/>
            <a:ext cx="685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1"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C</a:t>
            </a:r>
            <a:r>
              <a:rPr kumimoji="0" lang="en-US" altLang="zh-CN" sz="1600" b="0" i="0" u="none" strike="noStrike" kern="1200" cap="none" spc="0" normalizeH="0" baseline="-25000" noProof="0">
                <a:ln>
                  <a:noFill/>
                </a:ln>
                <a:solidFill>
                  <a:srgbClr val="FF0000"/>
                </a:solidFill>
                <a:effectLst/>
                <a:uLnTx/>
                <a:uFillTx/>
                <a:latin typeface="Arial" panose="020B0604020202020204" pitchFamily="34" charset="0"/>
                <a:ea typeface="ヒラギノ角ゴ Pro W3" pitchFamily="-128" charset="-128"/>
                <a:cs typeface="+mn-cs"/>
              </a:rPr>
              <a:t>out</a:t>
            </a:r>
          </a:p>
        </p:txBody>
      </p:sp>
      <p:sp>
        <p:nvSpPr>
          <p:cNvPr id="39" name="Text Box 33">
            <a:extLst>
              <a:ext uri="{FF2B5EF4-FFF2-40B4-BE49-F238E27FC236}">
                <a16:creationId xmlns:a16="http://schemas.microsoft.com/office/drawing/2014/main" id="{9B0BE17C-A9EF-4A04-BABF-3FDF9EC34F6C}"/>
              </a:ext>
            </a:extLst>
          </p:cNvPr>
          <p:cNvSpPr txBox="1">
            <a:spLocks noChangeArrowheads="1"/>
          </p:cNvSpPr>
          <p:nvPr/>
        </p:nvSpPr>
        <p:spPr bwMode="auto">
          <a:xfrm>
            <a:off x="5135563" y="4953000"/>
            <a:ext cx="685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1"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C</a:t>
            </a:r>
            <a:r>
              <a:rPr kumimoji="0" lang="en-US" altLang="zh-CN" sz="1600" b="0" i="0" u="none" strike="noStrike" kern="1200" cap="none" spc="0" normalizeH="0" baseline="-25000" noProof="0">
                <a:ln>
                  <a:noFill/>
                </a:ln>
                <a:solidFill>
                  <a:srgbClr val="FF0000"/>
                </a:solidFill>
                <a:effectLst/>
                <a:uLnTx/>
                <a:uFillTx/>
                <a:latin typeface="Arial" panose="020B0604020202020204" pitchFamily="34" charset="0"/>
                <a:ea typeface="ヒラギノ角ゴ Pro W3" pitchFamily="-128" charset="-128"/>
                <a:cs typeface="+mn-cs"/>
              </a:rPr>
              <a:t>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6"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1+#ppt_w/2"/>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0-#ppt_w/2"/>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0-#ppt_w/2"/>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0-#ppt_w/2"/>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0-#ppt_w/2"/>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fill="hold"/>
                                        <p:tgtEl>
                                          <p:spTgt spid="35"/>
                                        </p:tgtEl>
                                        <p:attrNameLst>
                                          <p:attrName>ppt_x</p:attrName>
                                        </p:attrNameLst>
                                      </p:cBhvr>
                                      <p:tavLst>
                                        <p:tav tm="0">
                                          <p:val>
                                            <p:strVal val="0-#ppt_w/2"/>
                                          </p:val>
                                        </p:tav>
                                        <p:tav tm="100000">
                                          <p:val>
                                            <p:strVal val="#ppt_x"/>
                                          </p:val>
                                        </p:tav>
                                      </p:tavLst>
                                    </p:anim>
                                    <p:anim calcmode="lin" valueType="num">
                                      <p:cBhvr additive="base">
                                        <p:cTn id="36" dur="500" fill="hold"/>
                                        <p:tgtEl>
                                          <p:spTgt spid="35"/>
                                        </p:tgtEl>
                                        <p:attrNameLst>
                                          <p:attrName>ppt_y</p:attrName>
                                        </p:attrNameLst>
                                      </p:cBhvr>
                                      <p:tavLst>
                                        <p:tav tm="0">
                                          <p:val>
                                            <p:strVal val="1+#ppt_h/2"/>
                                          </p:val>
                                        </p:tav>
                                        <p:tav tm="100000">
                                          <p:val>
                                            <p:strVal val="#ppt_y"/>
                                          </p:val>
                                        </p:tav>
                                      </p:tavLst>
                                    </p:anim>
                                  </p:childTnLst>
                                </p:cTn>
                              </p:par>
                              <p:par>
                                <p:cTn id="37" presetID="2" presetClass="entr" presetSubtype="12"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fill="hold"/>
                                        <p:tgtEl>
                                          <p:spTgt spid="36"/>
                                        </p:tgtEl>
                                        <p:attrNameLst>
                                          <p:attrName>ppt_x</p:attrName>
                                        </p:attrNameLst>
                                      </p:cBhvr>
                                      <p:tavLst>
                                        <p:tav tm="0">
                                          <p:val>
                                            <p:strVal val="0-#ppt_w/2"/>
                                          </p:val>
                                        </p:tav>
                                        <p:tav tm="100000">
                                          <p:val>
                                            <p:strVal val="#ppt_x"/>
                                          </p:val>
                                        </p:tav>
                                      </p:tavLst>
                                    </p:anim>
                                    <p:anim calcmode="lin" valueType="num">
                                      <p:cBhvr additive="base">
                                        <p:cTn id="40" dur="500" fill="hold"/>
                                        <p:tgtEl>
                                          <p:spTgt spid="36"/>
                                        </p:tgtEl>
                                        <p:attrNameLst>
                                          <p:attrName>ppt_y</p:attrName>
                                        </p:attrNameLst>
                                      </p:cBhvr>
                                      <p:tavLst>
                                        <p:tav tm="0">
                                          <p:val>
                                            <p:strVal val="1+#ppt_h/2"/>
                                          </p:val>
                                        </p:tav>
                                        <p:tav tm="100000">
                                          <p:val>
                                            <p:strVal val="#ppt_y"/>
                                          </p:val>
                                        </p:tav>
                                      </p:tavLst>
                                    </p:anim>
                                  </p:childTnLst>
                                </p:cTn>
                              </p:par>
                              <p:par>
                                <p:cTn id="41" presetID="2" presetClass="entr" presetSubtype="12"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fill="hold"/>
                                        <p:tgtEl>
                                          <p:spTgt spid="37"/>
                                        </p:tgtEl>
                                        <p:attrNameLst>
                                          <p:attrName>ppt_x</p:attrName>
                                        </p:attrNameLst>
                                      </p:cBhvr>
                                      <p:tavLst>
                                        <p:tav tm="0">
                                          <p:val>
                                            <p:strVal val="0-#ppt_w/2"/>
                                          </p:val>
                                        </p:tav>
                                        <p:tav tm="100000">
                                          <p:val>
                                            <p:strVal val="#ppt_x"/>
                                          </p:val>
                                        </p:tav>
                                      </p:tavLst>
                                    </p:anim>
                                    <p:anim calcmode="lin" valueType="num">
                                      <p:cBhvr additive="base">
                                        <p:cTn id="44" dur="500" fill="hold"/>
                                        <p:tgtEl>
                                          <p:spTgt spid="37"/>
                                        </p:tgtEl>
                                        <p:attrNameLst>
                                          <p:attrName>ppt_y</p:attrName>
                                        </p:attrNameLst>
                                      </p:cBhvr>
                                      <p:tavLst>
                                        <p:tav tm="0">
                                          <p:val>
                                            <p:strVal val="1+#ppt_h/2"/>
                                          </p:val>
                                        </p:tav>
                                        <p:tav tm="100000">
                                          <p:val>
                                            <p:strVal val="#ppt_y"/>
                                          </p:val>
                                        </p:tav>
                                      </p:tavLst>
                                    </p:anim>
                                  </p:childTnLst>
                                </p:cTn>
                              </p:par>
                              <p:par>
                                <p:cTn id="45" presetID="2" presetClass="entr" presetSubtype="12"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500" fill="hold"/>
                                        <p:tgtEl>
                                          <p:spTgt spid="38"/>
                                        </p:tgtEl>
                                        <p:attrNameLst>
                                          <p:attrName>ppt_x</p:attrName>
                                        </p:attrNameLst>
                                      </p:cBhvr>
                                      <p:tavLst>
                                        <p:tav tm="0">
                                          <p:val>
                                            <p:strVal val="0-#ppt_w/2"/>
                                          </p:val>
                                        </p:tav>
                                        <p:tav tm="100000">
                                          <p:val>
                                            <p:strVal val="#ppt_x"/>
                                          </p:val>
                                        </p:tav>
                                      </p:tavLst>
                                    </p:anim>
                                    <p:anim calcmode="lin" valueType="num">
                                      <p:cBhvr additive="base">
                                        <p:cTn id="48" dur="500" fill="hold"/>
                                        <p:tgtEl>
                                          <p:spTgt spid="38"/>
                                        </p:tgtEl>
                                        <p:attrNameLst>
                                          <p:attrName>ppt_y</p:attrName>
                                        </p:attrNameLst>
                                      </p:cBhvr>
                                      <p:tavLst>
                                        <p:tav tm="0">
                                          <p:val>
                                            <p:strVal val="1+#ppt_h/2"/>
                                          </p:val>
                                        </p:tav>
                                        <p:tav tm="100000">
                                          <p:val>
                                            <p:strVal val="#ppt_y"/>
                                          </p:val>
                                        </p:tav>
                                      </p:tavLst>
                                    </p:anim>
                                  </p:childTnLst>
                                </p:cTn>
                              </p:par>
                              <p:par>
                                <p:cTn id="49" presetID="2" presetClass="entr" presetSubtype="12"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additive="base">
                                        <p:cTn id="51" dur="500" fill="hold"/>
                                        <p:tgtEl>
                                          <p:spTgt spid="39"/>
                                        </p:tgtEl>
                                        <p:attrNameLst>
                                          <p:attrName>ppt_x</p:attrName>
                                        </p:attrNameLst>
                                      </p:cBhvr>
                                      <p:tavLst>
                                        <p:tav tm="0">
                                          <p:val>
                                            <p:strVal val="0-#ppt_w/2"/>
                                          </p:val>
                                        </p:tav>
                                        <p:tav tm="100000">
                                          <p:val>
                                            <p:strVal val="#ppt_x"/>
                                          </p:val>
                                        </p:tav>
                                      </p:tavLst>
                                    </p:anim>
                                    <p:anim calcmode="lin" valueType="num">
                                      <p:cBhvr additive="base">
                                        <p:cTn id="52" dur="500" fill="hold"/>
                                        <p:tgtEl>
                                          <p:spTgt spid="39"/>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ppt_x"/>
                                          </p:val>
                                        </p:tav>
                                        <p:tav tm="100000">
                                          <p:val>
                                            <p:strVal val="#ppt_x"/>
                                          </p:val>
                                        </p:tav>
                                      </p:tavLst>
                                    </p:anim>
                                    <p:anim calcmode="lin" valueType="num">
                                      <p:cBhvr additive="base">
                                        <p:cTn id="5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35" grpId="0"/>
      <p:bldP spid="36" grpId="0"/>
      <p:bldP spid="37" grpId="0"/>
      <p:bldP spid="38" grpId="0"/>
      <p:bldP spid="39" grpId="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Rectangle 4">
            <a:extLst>
              <a:ext uri="{FF2B5EF4-FFF2-40B4-BE49-F238E27FC236}">
                <a16:creationId xmlns:a16="http://schemas.microsoft.com/office/drawing/2014/main" id="{3DC674F3-CA75-4B1D-89CE-A37200CE532E}"/>
              </a:ext>
            </a:extLst>
          </p:cNvPr>
          <p:cNvSpPr>
            <a:spLocks noChangeArrowheads="1"/>
          </p:cNvSpPr>
          <p:nvPr/>
        </p:nvSpPr>
        <p:spPr bwMode="auto">
          <a:xfrm>
            <a:off x="914400" y="1143000"/>
            <a:ext cx="2534668" cy="461665"/>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dirty="0">
                <a:solidFill>
                  <a:srgbClr val="FFFF99"/>
                </a:solidFill>
              </a:rPr>
              <a:t>Encoders (</a:t>
            </a:r>
            <a:r>
              <a:rPr lang="zh-CN" altLang="en-US" dirty="0">
                <a:solidFill>
                  <a:srgbClr val="FFFF99"/>
                </a:solidFill>
              </a:rPr>
              <a:t>编码器</a:t>
            </a:r>
            <a:r>
              <a:rPr lang="en-US" altLang="zh-CN" dirty="0">
                <a:solidFill>
                  <a:srgbClr val="FFFF99"/>
                </a:solidFill>
              </a:rPr>
              <a:t>)</a:t>
            </a:r>
          </a:p>
        </p:txBody>
      </p:sp>
      <p:sp>
        <p:nvSpPr>
          <p:cNvPr id="125955" name="Text Box 5">
            <a:extLst>
              <a:ext uri="{FF2B5EF4-FFF2-40B4-BE49-F238E27FC236}">
                <a16:creationId xmlns:a16="http://schemas.microsoft.com/office/drawing/2014/main" id="{CEF2392E-9C82-4696-B4E8-54CE8006064B}"/>
              </a:ext>
            </a:extLst>
          </p:cNvPr>
          <p:cNvSpPr txBox="1">
            <a:spLocks noChangeArrowheads="1"/>
          </p:cNvSpPr>
          <p:nvPr/>
        </p:nvSpPr>
        <p:spPr bwMode="auto">
          <a:xfrm>
            <a:off x="990600" y="1676400"/>
            <a:ext cx="7467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a:t>An </a:t>
            </a:r>
            <a:r>
              <a:rPr lang="en-US" altLang="zh-CN" b="1"/>
              <a:t>encoder </a:t>
            </a:r>
            <a:r>
              <a:rPr lang="en-US" altLang="zh-CN"/>
              <a:t>accepts an active logic level on one of its inputs and converts it to a coded output, such as BCD or binary. A 8-line-to-3-line encoder has the following Truth Table.</a:t>
            </a:r>
          </a:p>
        </p:txBody>
      </p:sp>
      <p:graphicFrame>
        <p:nvGraphicFramePr>
          <p:cNvPr id="19" name="Group 833">
            <a:extLst>
              <a:ext uri="{FF2B5EF4-FFF2-40B4-BE49-F238E27FC236}">
                <a16:creationId xmlns:a16="http://schemas.microsoft.com/office/drawing/2014/main" id="{CDAC7854-23EE-4D9C-B571-742ED3096D45}"/>
              </a:ext>
            </a:extLst>
          </p:cNvPr>
          <p:cNvGraphicFramePr>
            <a:graphicFrameLocks noGrp="1"/>
          </p:cNvGraphicFramePr>
          <p:nvPr/>
        </p:nvGraphicFramePr>
        <p:xfrm>
          <a:off x="1143000" y="3352800"/>
          <a:ext cx="5391150" cy="2728917"/>
        </p:xfrm>
        <a:graphic>
          <a:graphicData uri="http://schemas.openxmlformats.org/drawingml/2006/table">
            <a:tbl>
              <a:tblPr/>
              <a:tblGrid>
                <a:gridCol w="449263">
                  <a:extLst>
                    <a:ext uri="{9D8B030D-6E8A-4147-A177-3AD203B41FA5}">
                      <a16:colId xmlns:a16="http://schemas.microsoft.com/office/drawing/2014/main" val="20000"/>
                    </a:ext>
                  </a:extLst>
                </a:gridCol>
                <a:gridCol w="449262">
                  <a:extLst>
                    <a:ext uri="{9D8B030D-6E8A-4147-A177-3AD203B41FA5}">
                      <a16:colId xmlns:a16="http://schemas.microsoft.com/office/drawing/2014/main" val="20001"/>
                    </a:ext>
                  </a:extLst>
                </a:gridCol>
                <a:gridCol w="449263">
                  <a:extLst>
                    <a:ext uri="{9D8B030D-6E8A-4147-A177-3AD203B41FA5}">
                      <a16:colId xmlns:a16="http://schemas.microsoft.com/office/drawing/2014/main" val="20002"/>
                    </a:ext>
                  </a:extLst>
                </a:gridCol>
                <a:gridCol w="449262">
                  <a:extLst>
                    <a:ext uri="{9D8B030D-6E8A-4147-A177-3AD203B41FA5}">
                      <a16:colId xmlns:a16="http://schemas.microsoft.com/office/drawing/2014/main" val="20003"/>
                    </a:ext>
                  </a:extLst>
                </a:gridCol>
                <a:gridCol w="449263">
                  <a:extLst>
                    <a:ext uri="{9D8B030D-6E8A-4147-A177-3AD203B41FA5}">
                      <a16:colId xmlns:a16="http://schemas.microsoft.com/office/drawing/2014/main" val="20004"/>
                    </a:ext>
                  </a:extLst>
                </a:gridCol>
                <a:gridCol w="449262">
                  <a:extLst>
                    <a:ext uri="{9D8B030D-6E8A-4147-A177-3AD203B41FA5}">
                      <a16:colId xmlns:a16="http://schemas.microsoft.com/office/drawing/2014/main" val="20005"/>
                    </a:ext>
                  </a:extLst>
                </a:gridCol>
                <a:gridCol w="449263">
                  <a:extLst>
                    <a:ext uri="{9D8B030D-6E8A-4147-A177-3AD203B41FA5}">
                      <a16:colId xmlns:a16="http://schemas.microsoft.com/office/drawing/2014/main" val="20006"/>
                    </a:ext>
                  </a:extLst>
                </a:gridCol>
                <a:gridCol w="460375">
                  <a:extLst>
                    <a:ext uri="{9D8B030D-6E8A-4147-A177-3AD203B41FA5}">
                      <a16:colId xmlns:a16="http://schemas.microsoft.com/office/drawing/2014/main" val="20007"/>
                    </a:ext>
                  </a:extLst>
                </a:gridCol>
                <a:gridCol w="438150">
                  <a:extLst>
                    <a:ext uri="{9D8B030D-6E8A-4147-A177-3AD203B41FA5}">
                      <a16:colId xmlns:a16="http://schemas.microsoft.com/office/drawing/2014/main" val="20008"/>
                    </a:ext>
                  </a:extLst>
                </a:gridCol>
                <a:gridCol w="449262">
                  <a:extLst>
                    <a:ext uri="{9D8B030D-6E8A-4147-A177-3AD203B41FA5}">
                      <a16:colId xmlns:a16="http://schemas.microsoft.com/office/drawing/2014/main" val="20009"/>
                    </a:ext>
                  </a:extLst>
                </a:gridCol>
                <a:gridCol w="449263">
                  <a:extLst>
                    <a:ext uri="{9D8B030D-6E8A-4147-A177-3AD203B41FA5}">
                      <a16:colId xmlns:a16="http://schemas.microsoft.com/office/drawing/2014/main" val="20010"/>
                    </a:ext>
                  </a:extLst>
                </a:gridCol>
                <a:gridCol w="449262">
                  <a:extLst>
                    <a:ext uri="{9D8B030D-6E8A-4147-A177-3AD203B41FA5}">
                      <a16:colId xmlns:a16="http://schemas.microsoft.com/office/drawing/2014/main" val="20011"/>
                    </a:ext>
                  </a:extLst>
                </a:gridCol>
              </a:tblGrid>
              <a:tr h="303213">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zh-CN" altLang="en-US" sz="1100" b="0" i="0" u="none" strike="noStrike" cap="none" normalizeH="0" baseline="0">
                        <a:ln>
                          <a:noFill/>
                        </a:ln>
                        <a:solidFill>
                          <a:schemeClr val="tx1"/>
                        </a:solidFill>
                        <a:effectLst/>
                        <a:latin typeface="Verdana" panose="020B0604030504040204" pitchFamily="34" charset="0"/>
                        <a:ea typeface="宋体" panose="02010600030101010101" pitchFamily="2" charset="-122"/>
                      </a:endParaRPr>
                    </a:p>
                  </a:txBody>
                  <a:tcPr horzOverflow="overflow">
                    <a:lnL>
                      <a:noFill/>
                    </a:lnL>
                    <a:lnR w="12700" cap="flat" cmpd="sng" algn="ctr">
                      <a:solidFill>
                        <a:schemeClr val="hlink"/>
                      </a:solidFill>
                      <a:prstDash val="solid"/>
                      <a:round/>
                      <a:headEnd type="none" w="med" len="med"/>
                      <a:tailEnd type="none" w="med" len="med"/>
                    </a:lnR>
                    <a:lnT w="76200" cap="flat" cmpd="sng" algn="ctr">
                      <a:solidFill>
                        <a:schemeClr val="hlink"/>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76200" cap="flat" cmpd="sng" algn="ctr">
                      <a:solidFill>
                        <a:schemeClr val="hlink"/>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I1</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76200" cap="flat" cmpd="sng" algn="ctr">
                      <a:solidFill>
                        <a:schemeClr val="hlink"/>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I2</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76200" cap="flat" cmpd="sng" algn="ctr">
                      <a:solidFill>
                        <a:schemeClr val="hlink"/>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I3</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76200" cap="flat" cmpd="sng" algn="ctr">
                      <a:solidFill>
                        <a:schemeClr val="hlink"/>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I4</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76200" cap="flat" cmpd="sng" algn="ctr">
                      <a:solidFill>
                        <a:schemeClr val="hlink"/>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I5</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76200" cap="flat" cmpd="sng" algn="ctr">
                      <a:solidFill>
                        <a:schemeClr val="hlink"/>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I6</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76200" cap="flat" cmpd="sng" algn="ctr">
                      <a:solidFill>
                        <a:schemeClr val="hlink"/>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I7</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76200" cap="flat" cmpd="sng" algn="ctr">
                      <a:solidFill>
                        <a:schemeClr val="hlink"/>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Y0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381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76200" cap="flat" cmpd="sng" algn="ctr">
                      <a:solidFill>
                        <a:schemeClr val="hlink"/>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Y1</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76200" cap="flat" cmpd="sng" algn="ctr">
                      <a:solidFill>
                        <a:schemeClr val="hlink"/>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Y2</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a:noFill/>
                    </a:lnR>
                    <a:lnT w="76200" cap="flat" cmpd="sng" algn="ctr">
                      <a:solidFill>
                        <a:schemeClr val="hlink"/>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3213">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a:noFill/>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1</a:t>
                      </a:r>
                      <a:endParaRPr kumimoji="0" lang="en-US" altLang="zh-CN" sz="2200" b="0" i="0" u="none" strike="noStrike" cap="none" normalizeH="0" baseline="0">
                        <a:ln>
                          <a:noFill/>
                        </a:ln>
                        <a:solidFill>
                          <a:srgbClr val="FF0000"/>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381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3213">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a:noFill/>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1</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381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3213">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a:noFill/>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1</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381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3213">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a:noFill/>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1</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381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3213">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4</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a:noFill/>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1</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381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3213">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5</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a:noFill/>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1</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381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3213">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a:noFill/>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1</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381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3213">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7</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a:noFill/>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hlink"/>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hlink"/>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hlink"/>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hlink"/>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hlink"/>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hlink"/>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hlink"/>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hlink"/>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1</a:t>
                      </a:r>
                    </a:p>
                  </a:txBody>
                  <a:tcPr horzOverflow="overflow">
                    <a:lnL w="127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hlink"/>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381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hlink"/>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hlink"/>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zh-CN" sz="13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endParaRPr kumimoji="0" lang="en-US" altLang="zh-CN" sz="2200" b="0"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chemeClr val="hlink"/>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76200" cap="flat" cmpd="sng" algn="ctr">
                      <a:solidFill>
                        <a:schemeClr va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0" name="WordArt 11">
            <a:extLst>
              <a:ext uri="{FF2B5EF4-FFF2-40B4-BE49-F238E27FC236}">
                <a16:creationId xmlns:a16="http://schemas.microsoft.com/office/drawing/2014/main" id="{200D9209-94CC-42C2-BD6C-7AB03B308656}"/>
              </a:ext>
            </a:extLst>
          </p:cNvPr>
          <p:cNvSpPr>
            <a:spLocks noChangeArrowheads="1" noChangeShapeType="1" noTextEdit="1"/>
          </p:cNvSpPr>
          <p:nvPr/>
        </p:nvSpPr>
        <p:spPr bwMode="auto">
          <a:xfrm>
            <a:off x="6705600" y="3352800"/>
            <a:ext cx="1371600" cy="449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Question</a:t>
            </a:r>
            <a:endParaRPr lang="zh-CN" alt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endParaRPr>
          </a:p>
        </p:txBody>
      </p:sp>
      <p:sp>
        <p:nvSpPr>
          <p:cNvPr id="2" name="TextBox 1">
            <a:extLst>
              <a:ext uri="{FF2B5EF4-FFF2-40B4-BE49-F238E27FC236}">
                <a16:creationId xmlns:a16="http://schemas.microsoft.com/office/drawing/2014/main" id="{EAB48156-B523-4502-9F13-74B27B625DF3}"/>
              </a:ext>
            </a:extLst>
          </p:cNvPr>
          <p:cNvSpPr txBox="1">
            <a:spLocks noChangeArrowheads="1"/>
          </p:cNvSpPr>
          <p:nvPr/>
        </p:nvSpPr>
        <p:spPr bwMode="auto">
          <a:xfrm>
            <a:off x="6629400" y="3886200"/>
            <a:ext cx="1971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kumimoji="1" lang="en-US" altLang="zh-CN"/>
              <a:t>How is the output related to the inputs?</a:t>
            </a:r>
            <a:endParaRPr kumimoji="1"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4">
            <a:extLst>
              <a:ext uri="{FF2B5EF4-FFF2-40B4-BE49-F238E27FC236}">
                <a16:creationId xmlns:a16="http://schemas.microsoft.com/office/drawing/2014/main" id="{6A393499-C479-410A-970F-84D3A47C59AF}"/>
              </a:ext>
            </a:extLst>
          </p:cNvPr>
          <p:cNvSpPr>
            <a:spLocks noChangeArrowheads="1"/>
          </p:cNvSpPr>
          <p:nvPr/>
        </p:nvSpPr>
        <p:spPr bwMode="auto">
          <a:xfrm>
            <a:off x="914400" y="1143000"/>
            <a:ext cx="1327150" cy="466725"/>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a:solidFill>
                  <a:srgbClr val="FFFF99"/>
                </a:solidFill>
              </a:rPr>
              <a:t>Encoders</a:t>
            </a:r>
          </a:p>
        </p:txBody>
      </p:sp>
      <p:graphicFrame>
        <p:nvGraphicFramePr>
          <p:cNvPr id="128003" name="Object 7">
            <a:extLst>
              <a:ext uri="{FF2B5EF4-FFF2-40B4-BE49-F238E27FC236}">
                <a16:creationId xmlns:a16="http://schemas.microsoft.com/office/drawing/2014/main" id="{F4B5DE0A-7AA5-48B8-9334-578A09C02408}"/>
              </a:ext>
            </a:extLst>
          </p:cNvPr>
          <p:cNvGraphicFramePr>
            <a:graphicFrameLocks noChangeAspect="1"/>
          </p:cNvGraphicFramePr>
          <p:nvPr/>
        </p:nvGraphicFramePr>
        <p:xfrm>
          <a:off x="3429000" y="3429000"/>
          <a:ext cx="2667000" cy="2417763"/>
        </p:xfrm>
        <a:graphic>
          <a:graphicData uri="http://schemas.openxmlformats.org/presentationml/2006/ole">
            <mc:AlternateContent xmlns:mc="http://schemas.openxmlformats.org/markup-compatibility/2006">
              <mc:Choice xmlns:v="urn:schemas-microsoft-com:vml" Requires="v">
                <p:oleObj spid="_x0000_s30748" name="CorelDRAW" r:id="rId4" imgW="1524000" imgH="1371600" progId="CorelDRAW.Graphic.13">
                  <p:embed/>
                </p:oleObj>
              </mc:Choice>
              <mc:Fallback>
                <p:oleObj name="CorelDRAW" r:id="rId4" imgW="1524000" imgH="1371600" progId="CorelDRAW.Graphic.13">
                  <p:embed/>
                  <p:pic>
                    <p:nvPicPr>
                      <p:cNvPr id="128003" name="Object 7">
                        <a:extLst>
                          <a:ext uri="{FF2B5EF4-FFF2-40B4-BE49-F238E27FC236}">
                            <a16:creationId xmlns:a16="http://schemas.microsoft.com/office/drawing/2014/main" id="{F4B5DE0A-7AA5-48B8-9334-578A09C024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3429000"/>
                        <a:ext cx="2667000" cy="241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28004" name="Text Box 8">
            <a:extLst>
              <a:ext uri="{FF2B5EF4-FFF2-40B4-BE49-F238E27FC236}">
                <a16:creationId xmlns:a16="http://schemas.microsoft.com/office/drawing/2014/main" id="{B260C904-3A7A-4201-B8F2-31BF1CCE3DD3}"/>
              </a:ext>
            </a:extLst>
          </p:cNvPr>
          <p:cNvSpPr txBox="1">
            <a:spLocks noChangeArrowheads="1"/>
          </p:cNvSpPr>
          <p:nvPr/>
        </p:nvSpPr>
        <p:spPr bwMode="auto">
          <a:xfrm>
            <a:off x="6032500" y="414020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600" i="1">
                <a:solidFill>
                  <a:srgbClr val="FF0000"/>
                </a:solidFill>
                <a:latin typeface="Arial" panose="020B0604020202020204" pitchFamily="34" charset="0"/>
              </a:rPr>
              <a:t>A</a:t>
            </a:r>
            <a:r>
              <a:rPr lang="en-US" altLang="zh-CN" sz="1600" baseline="-25000">
                <a:solidFill>
                  <a:srgbClr val="FF0000"/>
                </a:solidFill>
                <a:latin typeface="Arial" panose="020B0604020202020204" pitchFamily="34" charset="0"/>
              </a:rPr>
              <a:t>1</a:t>
            </a:r>
            <a:endParaRPr lang="en-US" altLang="zh-CN" sz="1600">
              <a:solidFill>
                <a:srgbClr val="FF0000"/>
              </a:solidFill>
              <a:latin typeface="Arial" panose="020B0604020202020204" pitchFamily="34" charset="0"/>
            </a:endParaRPr>
          </a:p>
        </p:txBody>
      </p:sp>
      <p:sp>
        <p:nvSpPr>
          <p:cNvPr id="128005" name="Text Box 9">
            <a:extLst>
              <a:ext uri="{FF2B5EF4-FFF2-40B4-BE49-F238E27FC236}">
                <a16:creationId xmlns:a16="http://schemas.microsoft.com/office/drawing/2014/main" id="{D32F6FB4-EBE0-418E-8597-FBBB1E9CDEC9}"/>
              </a:ext>
            </a:extLst>
          </p:cNvPr>
          <p:cNvSpPr txBox="1">
            <a:spLocks noChangeArrowheads="1"/>
          </p:cNvSpPr>
          <p:nvPr/>
        </p:nvSpPr>
        <p:spPr bwMode="auto">
          <a:xfrm>
            <a:off x="6019800" y="350520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600" i="1">
                <a:solidFill>
                  <a:srgbClr val="FF0000"/>
                </a:solidFill>
                <a:latin typeface="Arial" panose="020B0604020202020204" pitchFamily="34" charset="0"/>
              </a:rPr>
              <a:t>A</a:t>
            </a:r>
            <a:r>
              <a:rPr lang="en-US" altLang="zh-CN" sz="1600" baseline="-25000">
                <a:solidFill>
                  <a:srgbClr val="FF0000"/>
                </a:solidFill>
                <a:latin typeface="Arial" panose="020B0604020202020204" pitchFamily="34" charset="0"/>
              </a:rPr>
              <a:t>0</a:t>
            </a:r>
            <a:endParaRPr lang="en-US" altLang="zh-CN" sz="1600">
              <a:solidFill>
                <a:srgbClr val="FF0000"/>
              </a:solidFill>
              <a:latin typeface="Arial" panose="020B0604020202020204" pitchFamily="34" charset="0"/>
            </a:endParaRPr>
          </a:p>
        </p:txBody>
      </p:sp>
      <p:sp>
        <p:nvSpPr>
          <p:cNvPr id="128006" name="Text Box 10">
            <a:extLst>
              <a:ext uri="{FF2B5EF4-FFF2-40B4-BE49-F238E27FC236}">
                <a16:creationId xmlns:a16="http://schemas.microsoft.com/office/drawing/2014/main" id="{0D1566E2-144C-4D2F-8557-426765CB264F}"/>
              </a:ext>
            </a:extLst>
          </p:cNvPr>
          <p:cNvSpPr txBox="1">
            <a:spLocks noChangeArrowheads="1"/>
          </p:cNvSpPr>
          <p:nvPr/>
        </p:nvSpPr>
        <p:spPr bwMode="auto">
          <a:xfrm>
            <a:off x="6032500" y="477520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600" i="1">
                <a:solidFill>
                  <a:srgbClr val="FF0000"/>
                </a:solidFill>
                <a:latin typeface="Arial" panose="020B0604020202020204" pitchFamily="34" charset="0"/>
              </a:rPr>
              <a:t>A</a:t>
            </a:r>
            <a:r>
              <a:rPr lang="en-US" altLang="zh-CN" sz="1600" baseline="-25000">
                <a:solidFill>
                  <a:srgbClr val="FF0000"/>
                </a:solidFill>
                <a:latin typeface="Arial" panose="020B0604020202020204" pitchFamily="34" charset="0"/>
              </a:rPr>
              <a:t>2</a:t>
            </a:r>
            <a:endParaRPr lang="en-US" altLang="zh-CN" sz="1600">
              <a:solidFill>
                <a:srgbClr val="FF0000"/>
              </a:solidFill>
              <a:latin typeface="Arial" panose="020B0604020202020204" pitchFamily="34" charset="0"/>
            </a:endParaRPr>
          </a:p>
        </p:txBody>
      </p:sp>
      <p:sp>
        <p:nvSpPr>
          <p:cNvPr id="128007" name="Text Box 11">
            <a:extLst>
              <a:ext uri="{FF2B5EF4-FFF2-40B4-BE49-F238E27FC236}">
                <a16:creationId xmlns:a16="http://schemas.microsoft.com/office/drawing/2014/main" id="{9437F019-15B9-4146-AA83-9AAC4D584416}"/>
              </a:ext>
            </a:extLst>
          </p:cNvPr>
          <p:cNvSpPr txBox="1">
            <a:spLocks noChangeArrowheads="1"/>
          </p:cNvSpPr>
          <p:nvPr/>
        </p:nvSpPr>
        <p:spPr bwMode="auto">
          <a:xfrm>
            <a:off x="6032500" y="541020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600" i="1">
                <a:solidFill>
                  <a:srgbClr val="FF0000"/>
                </a:solidFill>
                <a:latin typeface="Arial" panose="020B0604020202020204" pitchFamily="34" charset="0"/>
              </a:rPr>
              <a:t>A</a:t>
            </a:r>
            <a:r>
              <a:rPr lang="en-US" altLang="zh-CN" sz="1600" baseline="-25000">
                <a:solidFill>
                  <a:srgbClr val="FF0000"/>
                </a:solidFill>
                <a:latin typeface="Arial" panose="020B0604020202020204" pitchFamily="34" charset="0"/>
              </a:rPr>
              <a:t>3</a:t>
            </a:r>
            <a:endParaRPr lang="en-US" altLang="zh-CN" sz="1600">
              <a:solidFill>
                <a:srgbClr val="FF0000"/>
              </a:solidFill>
              <a:latin typeface="Arial" panose="020B0604020202020204" pitchFamily="34" charset="0"/>
            </a:endParaRPr>
          </a:p>
        </p:txBody>
      </p:sp>
      <p:sp>
        <p:nvSpPr>
          <p:cNvPr id="128008" name="WordArt 21">
            <a:extLst>
              <a:ext uri="{FF2B5EF4-FFF2-40B4-BE49-F238E27FC236}">
                <a16:creationId xmlns:a16="http://schemas.microsoft.com/office/drawing/2014/main" id="{536B0CF1-0C65-410B-8C6F-6BD2D58CDF19}"/>
              </a:ext>
            </a:extLst>
          </p:cNvPr>
          <p:cNvSpPr>
            <a:spLocks noChangeArrowheads="1" noChangeShapeType="1" noTextEdit="1"/>
          </p:cNvSpPr>
          <p:nvPr/>
        </p:nvSpPr>
        <p:spPr bwMode="auto">
          <a:xfrm>
            <a:off x="990600" y="1752600"/>
            <a:ext cx="1219200" cy="449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Example</a:t>
            </a:r>
            <a:endParaRPr lang="zh-CN" alt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endParaRPr>
          </a:p>
        </p:txBody>
      </p:sp>
      <p:sp>
        <p:nvSpPr>
          <p:cNvPr id="167958" name="WordArt 22">
            <a:extLst>
              <a:ext uri="{FF2B5EF4-FFF2-40B4-BE49-F238E27FC236}">
                <a16:creationId xmlns:a16="http://schemas.microsoft.com/office/drawing/2014/main" id="{7B79EB00-8318-4964-92AB-876FB3D2DA5C}"/>
              </a:ext>
            </a:extLst>
          </p:cNvPr>
          <p:cNvSpPr>
            <a:spLocks noChangeArrowheads="1" noChangeShapeType="1" noTextEdit="1"/>
          </p:cNvSpPr>
          <p:nvPr/>
        </p:nvSpPr>
        <p:spPr bwMode="auto">
          <a:xfrm>
            <a:off x="990600" y="2438400"/>
            <a:ext cx="1219200" cy="449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Solution</a:t>
            </a:r>
            <a:endParaRPr lang="zh-CN" alt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endParaRPr>
          </a:p>
        </p:txBody>
      </p:sp>
      <p:sp>
        <p:nvSpPr>
          <p:cNvPr id="128010" name="Text Box 23">
            <a:extLst>
              <a:ext uri="{FF2B5EF4-FFF2-40B4-BE49-F238E27FC236}">
                <a16:creationId xmlns:a16="http://schemas.microsoft.com/office/drawing/2014/main" id="{F6B0D8A2-7A78-4812-9861-15DE782E05BD}"/>
              </a:ext>
            </a:extLst>
          </p:cNvPr>
          <p:cNvSpPr txBox="1">
            <a:spLocks noChangeArrowheads="1"/>
          </p:cNvSpPr>
          <p:nvPr/>
        </p:nvSpPr>
        <p:spPr bwMode="auto">
          <a:xfrm>
            <a:off x="2362200" y="1676400"/>
            <a:ext cx="58070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2000"/>
              <a:t>Show how the decimal-to-BCD encoder converts the decimal number 3 into a BCD 0011.</a:t>
            </a:r>
          </a:p>
        </p:txBody>
      </p:sp>
      <p:sp>
        <p:nvSpPr>
          <p:cNvPr id="167960" name="Text Box 24">
            <a:extLst>
              <a:ext uri="{FF2B5EF4-FFF2-40B4-BE49-F238E27FC236}">
                <a16:creationId xmlns:a16="http://schemas.microsoft.com/office/drawing/2014/main" id="{C2C87CC5-CC45-4754-B037-A701FBC6BCA1}"/>
              </a:ext>
            </a:extLst>
          </p:cNvPr>
          <p:cNvSpPr txBox="1">
            <a:spLocks noChangeArrowheads="1"/>
          </p:cNvSpPr>
          <p:nvPr/>
        </p:nvSpPr>
        <p:spPr bwMode="auto">
          <a:xfrm>
            <a:off x="2362200" y="2362200"/>
            <a:ext cx="533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2000"/>
              <a:t>The top two OR gates have ones as indicated with the red lines. Thus the output is 0111.</a:t>
            </a:r>
          </a:p>
        </p:txBody>
      </p:sp>
      <p:grpSp>
        <p:nvGrpSpPr>
          <p:cNvPr id="167980" name="Group 44">
            <a:extLst>
              <a:ext uri="{FF2B5EF4-FFF2-40B4-BE49-F238E27FC236}">
                <a16:creationId xmlns:a16="http://schemas.microsoft.com/office/drawing/2014/main" id="{0C922372-D671-4561-AE87-D155670D3E49}"/>
              </a:ext>
            </a:extLst>
          </p:cNvPr>
          <p:cNvGrpSpPr>
            <a:grpSpLocks/>
          </p:cNvGrpSpPr>
          <p:nvPr/>
        </p:nvGrpSpPr>
        <p:grpSpPr bwMode="auto">
          <a:xfrm>
            <a:off x="3441700" y="3352800"/>
            <a:ext cx="2667000" cy="2514600"/>
            <a:chOff x="3312" y="2016"/>
            <a:chExt cx="1680" cy="1584"/>
          </a:xfrm>
        </p:grpSpPr>
        <p:sp>
          <p:nvSpPr>
            <p:cNvPr id="128036" name="Rectangle 43">
              <a:extLst>
                <a:ext uri="{FF2B5EF4-FFF2-40B4-BE49-F238E27FC236}">
                  <a16:creationId xmlns:a16="http://schemas.microsoft.com/office/drawing/2014/main" id="{47741E34-AC9B-40B0-A95C-55F27EB40157}"/>
                </a:ext>
              </a:extLst>
            </p:cNvPr>
            <p:cNvSpPr>
              <a:spLocks noChangeArrowheads="1"/>
            </p:cNvSpPr>
            <p:nvPr/>
          </p:nvSpPr>
          <p:spPr bwMode="auto">
            <a:xfrm>
              <a:off x="3312" y="2016"/>
              <a:ext cx="1680" cy="15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graphicFrame>
          <p:nvGraphicFramePr>
            <p:cNvPr id="128037" name="Object 42">
              <a:extLst>
                <a:ext uri="{FF2B5EF4-FFF2-40B4-BE49-F238E27FC236}">
                  <a16:creationId xmlns:a16="http://schemas.microsoft.com/office/drawing/2014/main" id="{E42F9A1E-34BD-49DA-A97C-9FD55E05CEA1}"/>
                </a:ext>
              </a:extLst>
            </p:cNvPr>
            <p:cNvGraphicFramePr>
              <a:graphicFrameLocks noChangeAspect="1"/>
            </p:cNvGraphicFramePr>
            <p:nvPr/>
          </p:nvGraphicFramePr>
          <p:xfrm>
            <a:off x="3312" y="2064"/>
            <a:ext cx="1680" cy="1523"/>
          </p:xfrm>
          <a:graphic>
            <a:graphicData uri="http://schemas.openxmlformats.org/presentationml/2006/ole">
              <mc:AlternateContent xmlns:mc="http://schemas.openxmlformats.org/markup-compatibility/2006">
                <mc:Choice xmlns:v="urn:schemas-microsoft-com:vml" Requires="v">
                  <p:oleObj spid="_x0000_s30749" name="CorelDRAW" r:id="rId6" imgW="1524000" imgH="1371600" progId="CorelDRAW.Graphic.13">
                    <p:embed/>
                  </p:oleObj>
                </mc:Choice>
                <mc:Fallback>
                  <p:oleObj name="CorelDRAW" r:id="rId6" imgW="1524000" imgH="1371600" progId="CorelDRAW.Graphic.13">
                    <p:embed/>
                    <p:pic>
                      <p:nvPicPr>
                        <p:cNvPr id="128037" name="Object 42">
                          <a:extLst>
                            <a:ext uri="{FF2B5EF4-FFF2-40B4-BE49-F238E27FC236}">
                              <a16:creationId xmlns:a16="http://schemas.microsoft.com/office/drawing/2014/main" id="{E42F9A1E-34BD-49DA-A97C-9FD55E05CEA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2" y="2064"/>
                          <a:ext cx="1680" cy="1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sp>
        <p:nvSpPr>
          <p:cNvPr id="128013" name="Text Box 12">
            <a:extLst>
              <a:ext uri="{FF2B5EF4-FFF2-40B4-BE49-F238E27FC236}">
                <a16:creationId xmlns:a16="http://schemas.microsoft.com/office/drawing/2014/main" id="{A6CD6197-B9E3-44D3-8EFE-A526E2BB52F1}"/>
              </a:ext>
            </a:extLst>
          </p:cNvPr>
          <p:cNvSpPr txBox="1">
            <a:spLocks noChangeArrowheads="1"/>
          </p:cNvSpPr>
          <p:nvPr/>
        </p:nvSpPr>
        <p:spPr bwMode="auto">
          <a:xfrm>
            <a:off x="3200400" y="3352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t>1</a:t>
            </a:r>
          </a:p>
        </p:txBody>
      </p:sp>
      <p:sp>
        <p:nvSpPr>
          <p:cNvPr id="128014" name="Text Box 13">
            <a:extLst>
              <a:ext uri="{FF2B5EF4-FFF2-40B4-BE49-F238E27FC236}">
                <a16:creationId xmlns:a16="http://schemas.microsoft.com/office/drawing/2014/main" id="{CB505510-0C1B-4C5E-A8F0-146CA2C75C9E}"/>
              </a:ext>
            </a:extLst>
          </p:cNvPr>
          <p:cNvSpPr txBox="1">
            <a:spLocks noChangeArrowheads="1"/>
          </p:cNvSpPr>
          <p:nvPr/>
        </p:nvSpPr>
        <p:spPr bwMode="auto">
          <a:xfrm>
            <a:off x="3200400" y="3733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t>2</a:t>
            </a:r>
          </a:p>
        </p:txBody>
      </p:sp>
      <p:sp>
        <p:nvSpPr>
          <p:cNvPr id="128015" name="Text Box 14">
            <a:extLst>
              <a:ext uri="{FF2B5EF4-FFF2-40B4-BE49-F238E27FC236}">
                <a16:creationId xmlns:a16="http://schemas.microsoft.com/office/drawing/2014/main" id="{E3EA1989-7E83-497E-ABD6-0BEBFF225F01}"/>
              </a:ext>
            </a:extLst>
          </p:cNvPr>
          <p:cNvSpPr txBox="1">
            <a:spLocks noChangeArrowheads="1"/>
          </p:cNvSpPr>
          <p:nvPr/>
        </p:nvSpPr>
        <p:spPr bwMode="auto">
          <a:xfrm>
            <a:off x="3200400" y="4038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t>3</a:t>
            </a:r>
          </a:p>
        </p:txBody>
      </p:sp>
      <p:sp>
        <p:nvSpPr>
          <p:cNvPr id="128016" name="Text Box 15">
            <a:extLst>
              <a:ext uri="{FF2B5EF4-FFF2-40B4-BE49-F238E27FC236}">
                <a16:creationId xmlns:a16="http://schemas.microsoft.com/office/drawing/2014/main" id="{767EC895-623A-47F1-ACB4-EB584471A793}"/>
              </a:ext>
            </a:extLst>
          </p:cNvPr>
          <p:cNvSpPr txBox="1">
            <a:spLocks noChangeArrowheads="1"/>
          </p:cNvSpPr>
          <p:nvPr/>
        </p:nvSpPr>
        <p:spPr bwMode="auto">
          <a:xfrm>
            <a:off x="3200400" y="4572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t>4</a:t>
            </a:r>
          </a:p>
        </p:txBody>
      </p:sp>
      <p:sp>
        <p:nvSpPr>
          <p:cNvPr id="128017" name="Text Box 16">
            <a:extLst>
              <a:ext uri="{FF2B5EF4-FFF2-40B4-BE49-F238E27FC236}">
                <a16:creationId xmlns:a16="http://schemas.microsoft.com/office/drawing/2014/main" id="{B270395D-DCA3-485A-A1F0-718B250CFAF6}"/>
              </a:ext>
            </a:extLst>
          </p:cNvPr>
          <p:cNvSpPr txBox="1">
            <a:spLocks noChangeArrowheads="1"/>
          </p:cNvSpPr>
          <p:nvPr/>
        </p:nvSpPr>
        <p:spPr bwMode="auto">
          <a:xfrm>
            <a:off x="3200400" y="4724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t>5</a:t>
            </a:r>
          </a:p>
        </p:txBody>
      </p:sp>
      <p:sp>
        <p:nvSpPr>
          <p:cNvPr id="128018" name="Text Box 17">
            <a:extLst>
              <a:ext uri="{FF2B5EF4-FFF2-40B4-BE49-F238E27FC236}">
                <a16:creationId xmlns:a16="http://schemas.microsoft.com/office/drawing/2014/main" id="{E6B3EDFF-9639-4E3D-83D0-405C21D106EF}"/>
              </a:ext>
            </a:extLst>
          </p:cNvPr>
          <p:cNvSpPr txBox="1">
            <a:spLocks noChangeArrowheads="1"/>
          </p:cNvSpPr>
          <p:nvPr/>
        </p:nvSpPr>
        <p:spPr bwMode="auto">
          <a:xfrm>
            <a:off x="3200400" y="4876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t>6</a:t>
            </a:r>
          </a:p>
        </p:txBody>
      </p:sp>
      <p:sp>
        <p:nvSpPr>
          <p:cNvPr id="128019" name="Text Box 18">
            <a:extLst>
              <a:ext uri="{FF2B5EF4-FFF2-40B4-BE49-F238E27FC236}">
                <a16:creationId xmlns:a16="http://schemas.microsoft.com/office/drawing/2014/main" id="{2B24A2F6-5FDF-4BC9-9877-BE766D1D7752}"/>
              </a:ext>
            </a:extLst>
          </p:cNvPr>
          <p:cNvSpPr txBox="1">
            <a:spLocks noChangeArrowheads="1"/>
          </p:cNvSpPr>
          <p:nvPr/>
        </p:nvSpPr>
        <p:spPr bwMode="auto">
          <a:xfrm>
            <a:off x="3200400" y="5029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t>7</a:t>
            </a:r>
          </a:p>
        </p:txBody>
      </p:sp>
      <p:sp>
        <p:nvSpPr>
          <p:cNvPr id="128020" name="Text Box 19">
            <a:extLst>
              <a:ext uri="{FF2B5EF4-FFF2-40B4-BE49-F238E27FC236}">
                <a16:creationId xmlns:a16="http://schemas.microsoft.com/office/drawing/2014/main" id="{446A0DCA-1CE8-44BA-B6E3-3D66FCD28D32}"/>
              </a:ext>
            </a:extLst>
          </p:cNvPr>
          <p:cNvSpPr txBox="1">
            <a:spLocks noChangeArrowheads="1"/>
          </p:cNvSpPr>
          <p:nvPr/>
        </p:nvSpPr>
        <p:spPr bwMode="auto">
          <a:xfrm>
            <a:off x="3200400" y="5257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t>8</a:t>
            </a:r>
          </a:p>
        </p:txBody>
      </p:sp>
      <p:sp>
        <p:nvSpPr>
          <p:cNvPr id="128021" name="Text Box 20">
            <a:extLst>
              <a:ext uri="{FF2B5EF4-FFF2-40B4-BE49-F238E27FC236}">
                <a16:creationId xmlns:a16="http://schemas.microsoft.com/office/drawing/2014/main" id="{43349622-89FB-4AD0-8895-A55248D3C782}"/>
              </a:ext>
            </a:extLst>
          </p:cNvPr>
          <p:cNvSpPr txBox="1">
            <a:spLocks noChangeArrowheads="1"/>
          </p:cNvSpPr>
          <p:nvPr/>
        </p:nvSpPr>
        <p:spPr bwMode="auto">
          <a:xfrm>
            <a:off x="3200400" y="5638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t>9</a:t>
            </a:r>
          </a:p>
        </p:txBody>
      </p:sp>
      <p:grpSp>
        <p:nvGrpSpPr>
          <p:cNvPr id="167977" name="Group 41">
            <a:extLst>
              <a:ext uri="{FF2B5EF4-FFF2-40B4-BE49-F238E27FC236}">
                <a16:creationId xmlns:a16="http://schemas.microsoft.com/office/drawing/2014/main" id="{62DD8C55-D71F-4729-9164-1A428FEA5115}"/>
              </a:ext>
            </a:extLst>
          </p:cNvPr>
          <p:cNvGrpSpPr>
            <a:grpSpLocks/>
          </p:cNvGrpSpPr>
          <p:nvPr/>
        </p:nvGrpSpPr>
        <p:grpSpPr bwMode="auto">
          <a:xfrm>
            <a:off x="3425825" y="3276600"/>
            <a:ext cx="396875" cy="2573338"/>
            <a:chOff x="3302" y="1968"/>
            <a:chExt cx="250" cy="1621"/>
          </a:xfrm>
        </p:grpSpPr>
        <p:sp>
          <p:nvSpPr>
            <p:cNvPr id="128027" name="Text Box 26">
              <a:extLst>
                <a:ext uri="{FF2B5EF4-FFF2-40B4-BE49-F238E27FC236}">
                  <a16:creationId xmlns:a16="http://schemas.microsoft.com/office/drawing/2014/main" id="{A5445205-2356-45F6-B3FC-41FC8BB70FE7}"/>
                </a:ext>
              </a:extLst>
            </p:cNvPr>
            <p:cNvSpPr txBox="1">
              <a:spLocks noChangeArrowheads="1"/>
            </p:cNvSpPr>
            <p:nvPr/>
          </p:nvSpPr>
          <p:spPr bwMode="auto">
            <a:xfrm>
              <a:off x="3302" y="1968"/>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solidFill>
                    <a:srgbClr val="FF0000"/>
                  </a:solidFill>
                </a:rPr>
                <a:t>0</a:t>
              </a:r>
            </a:p>
          </p:txBody>
        </p:sp>
        <p:sp>
          <p:nvSpPr>
            <p:cNvPr id="128028" name="Text Box 27">
              <a:extLst>
                <a:ext uri="{FF2B5EF4-FFF2-40B4-BE49-F238E27FC236}">
                  <a16:creationId xmlns:a16="http://schemas.microsoft.com/office/drawing/2014/main" id="{46BDC92A-CB96-4E27-8D00-34F3D911FED9}"/>
                </a:ext>
              </a:extLst>
            </p:cNvPr>
            <p:cNvSpPr txBox="1">
              <a:spLocks noChangeArrowheads="1"/>
            </p:cNvSpPr>
            <p:nvPr/>
          </p:nvSpPr>
          <p:spPr bwMode="auto">
            <a:xfrm>
              <a:off x="3302" y="2976"/>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solidFill>
                    <a:srgbClr val="FF0000"/>
                  </a:solidFill>
                </a:rPr>
                <a:t>0</a:t>
              </a:r>
            </a:p>
          </p:txBody>
        </p:sp>
        <p:sp>
          <p:nvSpPr>
            <p:cNvPr id="128029" name="Text Box 28">
              <a:extLst>
                <a:ext uri="{FF2B5EF4-FFF2-40B4-BE49-F238E27FC236}">
                  <a16:creationId xmlns:a16="http://schemas.microsoft.com/office/drawing/2014/main" id="{172CF620-15BC-4D5B-B27E-308DE2315BED}"/>
                </a:ext>
              </a:extLst>
            </p:cNvPr>
            <p:cNvSpPr txBox="1">
              <a:spLocks noChangeArrowheads="1"/>
            </p:cNvSpPr>
            <p:nvPr/>
          </p:nvSpPr>
          <p:spPr bwMode="auto">
            <a:xfrm>
              <a:off x="3302" y="2208"/>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solidFill>
                    <a:srgbClr val="FF0000"/>
                  </a:solidFill>
                </a:rPr>
                <a:t>0</a:t>
              </a:r>
            </a:p>
          </p:txBody>
        </p:sp>
        <p:sp>
          <p:nvSpPr>
            <p:cNvPr id="128030" name="Text Box 29">
              <a:extLst>
                <a:ext uri="{FF2B5EF4-FFF2-40B4-BE49-F238E27FC236}">
                  <a16:creationId xmlns:a16="http://schemas.microsoft.com/office/drawing/2014/main" id="{5FE01DE1-61CC-42C8-9CE7-248B17548BC7}"/>
                </a:ext>
              </a:extLst>
            </p:cNvPr>
            <p:cNvSpPr txBox="1">
              <a:spLocks noChangeArrowheads="1"/>
            </p:cNvSpPr>
            <p:nvPr/>
          </p:nvSpPr>
          <p:spPr bwMode="auto">
            <a:xfrm>
              <a:off x="3302" y="2847"/>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solidFill>
                    <a:srgbClr val="FF0000"/>
                  </a:solidFill>
                </a:rPr>
                <a:t>0</a:t>
              </a:r>
            </a:p>
          </p:txBody>
        </p:sp>
        <p:sp>
          <p:nvSpPr>
            <p:cNvPr id="128031" name="Text Box 30">
              <a:extLst>
                <a:ext uri="{FF2B5EF4-FFF2-40B4-BE49-F238E27FC236}">
                  <a16:creationId xmlns:a16="http://schemas.microsoft.com/office/drawing/2014/main" id="{1BFF7434-734E-4B79-A5AF-F42E91B91FD0}"/>
                </a:ext>
              </a:extLst>
            </p:cNvPr>
            <p:cNvSpPr txBox="1">
              <a:spLocks noChangeArrowheads="1"/>
            </p:cNvSpPr>
            <p:nvPr/>
          </p:nvSpPr>
          <p:spPr bwMode="auto">
            <a:xfrm>
              <a:off x="3302" y="2736"/>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solidFill>
                    <a:srgbClr val="FF0000"/>
                  </a:solidFill>
                </a:rPr>
                <a:t>0</a:t>
              </a:r>
            </a:p>
          </p:txBody>
        </p:sp>
        <p:sp>
          <p:nvSpPr>
            <p:cNvPr id="128032" name="Text Box 31">
              <a:extLst>
                <a:ext uri="{FF2B5EF4-FFF2-40B4-BE49-F238E27FC236}">
                  <a16:creationId xmlns:a16="http://schemas.microsoft.com/office/drawing/2014/main" id="{501076A0-57AA-4E41-AF92-B45D7B1EB3DC}"/>
                </a:ext>
              </a:extLst>
            </p:cNvPr>
            <p:cNvSpPr txBox="1">
              <a:spLocks noChangeArrowheads="1"/>
            </p:cNvSpPr>
            <p:nvPr/>
          </p:nvSpPr>
          <p:spPr bwMode="auto">
            <a:xfrm>
              <a:off x="3302" y="2919"/>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solidFill>
                    <a:srgbClr val="FF0000"/>
                  </a:solidFill>
                </a:rPr>
                <a:t>0</a:t>
              </a:r>
            </a:p>
          </p:txBody>
        </p:sp>
        <p:sp>
          <p:nvSpPr>
            <p:cNvPr id="128033" name="Text Box 33">
              <a:extLst>
                <a:ext uri="{FF2B5EF4-FFF2-40B4-BE49-F238E27FC236}">
                  <a16:creationId xmlns:a16="http://schemas.microsoft.com/office/drawing/2014/main" id="{8D5C7485-252F-4882-8F29-4BC42F259718}"/>
                </a:ext>
              </a:extLst>
            </p:cNvPr>
            <p:cNvSpPr txBox="1">
              <a:spLocks noChangeArrowheads="1"/>
            </p:cNvSpPr>
            <p:nvPr/>
          </p:nvSpPr>
          <p:spPr bwMode="auto">
            <a:xfrm>
              <a:off x="3302" y="3178"/>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solidFill>
                    <a:srgbClr val="FF0000"/>
                  </a:solidFill>
                </a:rPr>
                <a:t>0</a:t>
              </a:r>
            </a:p>
          </p:txBody>
        </p:sp>
        <p:sp>
          <p:nvSpPr>
            <p:cNvPr id="128034" name="Text Box 35">
              <a:extLst>
                <a:ext uri="{FF2B5EF4-FFF2-40B4-BE49-F238E27FC236}">
                  <a16:creationId xmlns:a16="http://schemas.microsoft.com/office/drawing/2014/main" id="{EABDE554-A1D9-49B3-BA3F-1AF1DD16CE09}"/>
                </a:ext>
              </a:extLst>
            </p:cNvPr>
            <p:cNvSpPr txBox="1">
              <a:spLocks noChangeArrowheads="1"/>
            </p:cNvSpPr>
            <p:nvPr/>
          </p:nvSpPr>
          <p:spPr bwMode="auto">
            <a:xfrm>
              <a:off x="3302" y="3397"/>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solidFill>
                    <a:srgbClr val="FF0000"/>
                  </a:solidFill>
                </a:rPr>
                <a:t>0</a:t>
              </a:r>
            </a:p>
          </p:txBody>
        </p:sp>
        <p:sp>
          <p:nvSpPr>
            <p:cNvPr id="128035" name="Text Box 36">
              <a:extLst>
                <a:ext uri="{FF2B5EF4-FFF2-40B4-BE49-F238E27FC236}">
                  <a16:creationId xmlns:a16="http://schemas.microsoft.com/office/drawing/2014/main" id="{01E08C2D-A25D-4B89-9845-9873635D33C5}"/>
                </a:ext>
              </a:extLst>
            </p:cNvPr>
            <p:cNvSpPr txBox="1">
              <a:spLocks noChangeArrowheads="1"/>
            </p:cNvSpPr>
            <p:nvPr/>
          </p:nvSpPr>
          <p:spPr bwMode="auto">
            <a:xfrm>
              <a:off x="3312" y="2352"/>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solidFill>
                    <a:srgbClr val="FF0000"/>
                  </a:solidFill>
                </a:rPr>
                <a:t>1</a:t>
              </a:r>
            </a:p>
          </p:txBody>
        </p:sp>
      </p:grpSp>
      <p:sp>
        <p:nvSpPr>
          <p:cNvPr id="167970" name="Text Box 34">
            <a:extLst>
              <a:ext uri="{FF2B5EF4-FFF2-40B4-BE49-F238E27FC236}">
                <a16:creationId xmlns:a16="http://schemas.microsoft.com/office/drawing/2014/main" id="{CDA2EF9D-BCDE-40F7-8894-30830DBECC1E}"/>
              </a:ext>
            </a:extLst>
          </p:cNvPr>
          <p:cNvSpPr txBox="1">
            <a:spLocks noChangeArrowheads="1"/>
          </p:cNvSpPr>
          <p:nvPr/>
        </p:nvSpPr>
        <p:spPr bwMode="auto">
          <a:xfrm>
            <a:off x="5803900" y="52578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solidFill>
                  <a:srgbClr val="FF0000"/>
                </a:solidFill>
              </a:rPr>
              <a:t>0</a:t>
            </a:r>
          </a:p>
        </p:txBody>
      </p:sp>
      <p:sp>
        <p:nvSpPr>
          <p:cNvPr id="167981" name="Text Box 45">
            <a:extLst>
              <a:ext uri="{FF2B5EF4-FFF2-40B4-BE49-F238E27FC236}">
                <a16:creationId xmlns:a16="http://schemas.microsoft.com/office/drawing/2014/main" id="{F95E1F74-5BF7-48D1-ABA0-DED6579B5716}"/>
              </a:ext>
            </a:extLst>
          </p:cNvPr>
          <p:cNvSpPr txBox="1">
            <a:spLocks noChangeArrowheads="1"/>
          </p:cNvSpPr>
          <p:nvPr/>
        </p:nvSpPr>
        <p:spPr bwMode="auto">
          <a:xfrm>
            <a:off x="5803900" y="46482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solidFill>
                  <a:srgbClr val="FF0000"/>
                </a:solidFill>
              </a:rPr>
              <a:t>0</a:t>
            </a:r>
          </a:p>
        </p:txBody>
      </p:sp>
      <p:sp>
        <p:nvSpPr>
          <p:cNvPr id="167982" name="Text Box 46">
            <a:extLst>
              <a:ext uri="{FF2B5EF4-FFF2-40B4-BE49-F238E27FC236}">
                <a16:creationId xmlns:a16="http://schemas.microsoft.com/office/drawing/2014/main" id="{C1B89592-4F36-4A35-8BBA-A08276174531}"/>
              </a:ext>
            </a:extLst>
          </p:cNvPr>
          <p:cNvSpPr txBox="1">
            <a:spLocks noChangeArrowheads="1"/>
          </p:cNvSpPr>
          <p:nvPr/>
        </p:nvSpPr>
        <p:spPr bwMode="auto">
          <a:xfrm>
            <a:off x="5803900" y="40386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solidFill>
                  <a:srgbClr val="FF0000"/>
                </a:solidFill>
              </a:rPr>
              <a:t>1</a:t>
            </a:r>
          </a:p>
        </p:txBody>
      </p:sp>
      <p:sp>
        <p:nvSpPr>
          <p:cNvPr id="167983" name="Text Box 47">
            <a:extLst>
              <a:ext uri="{FF2B5EF4-FFF2-40B4-BE49-F238E27FC236}">
                <a16:creationId xmlns:a16="http://schemas.microsoft.com/office/drawing/2014/main" id="{9C9CCD05-4530-431C-839D-F20D1AE9C2BD}"/>
              </a:ext>
            </a:extLst>
          </p:cNvPr>
          <p:cNvSpPr txBox="1">
            <a:spLocks noChangeArrowheads="1"/>
          </p:cNvSpPr>
          <p:nvPr/>
        </p:nvSpPr>
        <p:spPr bwMode="auto">
          <a:xfrm>
            <a:off x="5803900" y="33528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solidFill>
                  <a:srgbClr val="FF0000"/>
                </a:solidFill>
              </a:rPr>
              <a:t>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67958"/>
                                        </p:tgtEl>
                                        <p:attrNameLst>
                                          <p:attrName>style.visibility</p:attrName>
                                        </p:attrNameLst>
                                      </p:cBhvr>
                                      <p:to>
                                        <p:strVal val="visible"/>
                                      </p:to>
                                    </p:set>
                                    <p:animEffect transition="in" filter="dissolve">
                                      <p:cBhvr>
                                        <p:cTn id="7" dur="500"/>
                                        <p:tgtEl>
                                          <p:spTgt spid="167958"/>
                                        </p:tgtEl>
                                      </p:cBhvr>
                                    </p:animEffect>
                                  </p:childTnLst>
                                </p:cTn>
                              </p:par>
                              <p:par>
                                <p:cTn id="8" presetID="2" presetClass="entr" presetSubtype="2" fill="hold" grpId="0" nodeType="withEffect">
                                  <p:stCondLst>
                                    <p:cond delay="0"/>
                                  </p:stCondLst>
                                  <p:childTnLst>
                                    <p:set>
                                      <p:cBhvr>
                                        <p:cTn id="9" dur="1" fill="hold">
                                          <p:stCondLst>
                                            <p:cond delay="0"/>
                                          </p:stCondLst>
                                        </p:cTn>
                                        <p:tgtEl>
                                          <p:spTgt spid="167960"/>
                                        </p:tgtEl>
                                        <p:attrNameLst>
                                          <p:attrName>style.visibility</p:attrName>
                                        </p:attrNameLst>
                                      </p:cBhvr>
                                      <p:to>
                                        <p:strVal val="visible"/>
                                      </p:to>
                                    </p:set>
                                    <p:anim calcmode="lin" valueType="num">
                                      <p:cBhvr additive="base">
                                        <p:cTn id="10" dur="500" fill="hold"/>
                                        <p:tgtEl>
                                          <p:spTgt spid="167960"/>
                                        </p:tgtEl>
                                        <p:attrNameLst>
                                          <p:attrName>ppt_x</p:attrName>
                                        </p:attrNameLst>
                                      </p:cBhvr>
                                      <p:tavLst>
                                        <p:tav tm="0">
                                          <p:val>
                                            <p:strVal val="1+#ppt_w/2"/>
                                          </p:val>
                                        </p:tav>
                                        <p:tav tm="100000">
                                          <p:val>
                                            <p:strVal val="#ppt_x"/>
                                          </p:val>
                                        </p:tav>
                                      </p:tavLst>
                                    </p:anim>
                                    <p:anim calcmode="lin" valueType="num">
                                      <p:cBhvr additive="base">
                                        <p:cTn id="11" dur="500" fill="hold"/>
                                        <p:tgtEl>
                                          <p:spTgt spid="167960"/>
                                        </p:tgtEl>
                                        <p:attrNameLst>
                                          <p:attrName>ppt_y</p:attrName>
                                        </p:attrNameLst>
                                      </p:cBhvr>
                                      <p:tavLst>
                                        <p:tav tm="0">
                                          <p:val>
                                            <p:strVal val="#ppt_y"/>
                                          </p:val>
                                        </p:tav>
                                        <p:tav tm="100000">
                                          <p:val>
                                            <p:strVal val="#ppt_y"/>
                                          </p:val>
                                        </p:tav>
                                      </p:tavLst>
                                    </p:anim>
                                  </p:childTnLst>
                                </p:cTn>
                              </p:par>
                            </p:childTnLst>
                          </p:cTn>
                        </p:par>
                        <p:par>
                          <p:cTn id="12" fill="hold" nodeType="afterGroup">
                            <p:stCondLst>
                              <p:cond delay="500"/>
                            </p:stCondLst>
                            <p:childTnLst>
                              <p:par>
                                <p:cTn id="13" presetID="9" presetClass="entr" presetSubtype="0" fill="hold" nodeType="afterEffect">
                                  <p:stCondLst>
                                    <p:cond delay="0"/>
                                  </p:stCondLst>
                                  <p:childTnLst>
                                    <p:set>
                                      <p:cBhvr>
                                        <p:cTn id="14" dur="1" fill="hold">
                                          <p:stCondLst>
                                            <p:cond delay="0"/>
                                          </p:stCondLst>
                                        </p:cTn>
                                        <p:tgtEl>
                                          <p:spTgt spid="167977"/>
                                        </p:tgtEl>
                                        <p:attrNameLst>
                                          <p:attrName>style.visibility</p:attrName>
                                        </p:attrNameLst>
                                      </p:cBhvr>
                                      <p:to>
                                        <p:strVal val="visible"/>
                                      </p:to>
                                    </p:set>
                                    <p:animEffect transition="in" filter="dissolve">
                                      <p:cBhvr>
                                        <p:cTn id="15" dur="500"/>
                                        <p:tgtEl>
                                          <p:spTgt spid="167977"/>
                                        </p:tgtEl>
                                      </p:cBhvr>
                                    </p:animEffect>
                                  </p:childTnLst>
                                </p:cTn>
                              </p:par>
                            </p:childTnLst>
                          </p:cTn>
                        </p:par>
                        <p:par>
                          <p:cTn id="16" fill="hold" nodeType="afterGroup">
                            <p:stCondLst>
                              <p:cond delay="1000"/>
                            </p:stCondLst>
                            <p:childTnLst>
                              <p:par>
                                <p:cTn id="17" presetID="9" presetClass="entr" presetSubtype="0" fill="hold" nodeType="afterEffect">
                                  <p:stCondLst>
                                    <p:cond delay="0"/>
                                  </p:stCondLst>
                                  <p:childTnLst>
                                    <p:set>
                                      <p:cBhvr>
                                        <p:cTn id="18" dur="1" fill="hold">
                                          <p:stCondLst>
                                            <p:cond delay="0"/>
                                          </p:stCondLst>
                                        </p:cTn>
                                        <p:tgtEl>
                                          <p:spTgt spid="167980"/>
                                        </p:tgtEl>
                                        <p:attrNameLst>
                                          <p:attrName>style.visibility</p:attrName>
                                        </p:attrNameLst>
                                      </p:cBhvr>
                                      <p:to>
                                        <p:strVal val="visible"/>
                                      </p:to>
                                    </p:set>
                                    <p:animEffect transition="in" filter="dissolve">
                                      <p:cBhvr>
                                        <p:cTn id="19" dur="500"/>
                                        <p:tgtEl>
                                          <p:spTgt spid="167980"/>
                                        </p:tgtEl>
                                      </p:cBhvr>
                                    </p:animEffect>
                                  </p:childTnLst>
                                </p:cTn>
                              </p:par>
                            </p:childTnLst>
                          </p:cTn>
                        </p:par>
                        <p:par>
                          <p:cTn id="20" fill="hold" nodeType="afterGroup">
                            <p:stCondLst>
                              <p:cond delay="1500"/>
                            </p:stCondLst>
                            <p:childTnLst>
                              <p:par>
                                <p:cTn id="21" presetID="9" presetClass="entr" presetSubtype="0" fill="hold" grpId="0" nodeType="afterEffect">
                                  <p:stCondLst>
                                    <p:cond delay="0"/>
                                  </p:stCondLst>
                                  <p:childTnLst>
                                    <p:set>
                                      <p:cBhvr>
                                        <p:cTn id="22" dur="1" fill="hold">
                                          <p:stCondLst>
                                            <p:cond delay="0"/>
                                          </p:stCondLst>
                                        </p:cTn>
                                        <p:tgtEl>
                                          <p:spTgt spid="167970"/>
                                        </p:tgtEl>
                                        <p:attrNameLst>
                                          <p:attrName>style.visibility</p:attrName>
                                        </p:attrNameLst>
                                      </p:cBhvr>
                                      <p:to>
                                        <p:strVal val="visible"/>
                                      </p:to>
                                    </p:set>
                                    <p:animEffect transition="in" filter="dissolve">
                                      <p:cBhvr>
                                        <p:cTn id="23" dur="500"/>
                                        <p:tgtEl>
                                          <p:spTgt spid="167970"/>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67981"/>
                                        </p:tgtEl>
                                        <p:attrNameLst>
                                          <p:attrName>style.visibility</p:attrName>
                                        </p:attrNameLst>
                                      </p:cBhvr>
                                      <p:to>
                                        <p:strVal val="visible"/>
                                      </p:to>
                                    </p:set>
                                    <p:animEffect transition="in" filter="dissolve">
                                      <p:cBhvr>
                                        <p:cTn id="26" dur="500"/>
                                        <p:tgtEl>
                                          <p:spTgt spid="167981"/>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67982"/>
                                        </p:tgtEl>
                                        <p:attrNameLst>
                                          <p:attrName>style.visibility</p:attrName>
                                        </p:attrNameLst>
                                      </p:cBhvr>
                                      <p:to>
                                        <p:strVal val="visible"/>
                                      </p:to>
                                    </p:set>
                                    <p:animEffect transition="in" filter="dissolve">
                                      <p:cBhvr>
                                        <p:cTn id="29" dur="500"/>
                                        <p:tgtEl>
                                          <p:spTgt spid="167982"/>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67983"/>
                                        </p:tgtEl>
                                        <p:attrNameLst>
                                          <p:attrName>style.visibility</p:attrName>
                                        </p:attrNameLst>
                                      </p:cBhvr>
                                      <p:to>
                                        <p:strVal val="visible"/>
                                      </p:to>
                                    </p:set>
                                    <p:animEffect transition="in" filter="dissolve">
                                      <p:cBhvr>
                                        <p:cTn id="32" dur="500"/>
                                        <p:tgtEl>
                                          <p:spTgt spid="1679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60" grpId="0"/>
      <p:bldP spid="167970" grpId="0"/>
      <p:bldP spid="167981" grpId="0"/>
      <p:bldP spid="167982" grpId="0"/>
      <p:bldP spid="167983" grpId="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Rectangle 4">
            <a:extLst>
              <a:ext uri="{FF2B5EF4-FFF2-40B4-BE49-F238E27FC236}">
                <a16:creationId xmlns:a16="http://schemas.microsoft.com/office/drawing/2014/main" id="{40A7ADF1-5C96-4226-B200-BC83B6EFBADB}"/>
              </a:ext>
            </a:extLst>
          </p:cNvPr>
          <p:cNvSpPr>
            <a:spLocks noChangeArrowheads="1"/>
          </p:cNvSpPr>
          <p:nvPr/>
        </p:nvSpPr>
        <p:spPr bwMode="auto">
          <a:xfrm>
            <a:off x="914400" y="1143000"/>
            <a:ext cx="1327150" cy="466725"/>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a:solidFill>
                  <a:srgbClr val="FFFF99"/>
                </a:solidFill>
              </a:rPr>
              <a:t>Encoders</a:t>
            </a:r>
          </a:p>
        </p:txBody>
      </p:sp>
      <p:sp>
        <p:nvSpPr>
          <p:cNvPr id="130051" name="Text Box 41">
            <a:extLst>
              <a:ext uri="{FF2B5EF4-FFF2-40B4-BE49-F238E27FC236}">
                <a16:creationId xmlns:a16="http://schemas.microsoft.com/office/drawing/2014/main" id="{F89D2B80-D2AA-4A3D-A599-5CCA05D74304}"/>
              </a:ext>
            </a:extLst>
          </p:cNvPr>
          <p:cNvSpPr txBox="1">
            <a:spLocks noChangeArrowheads="1"/>
          </p:cNvSpPr>
          <p:nvPr/>
        </p:nvSpPr>
        <p:spPr bwMode="auto">
          <a:xfrm>
            <a:off x="914400" y="1600200"/>
            <a:ext cx="7467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a:t>The 74HC147 is an example of an IC encoder. It is has ten active-LOW inputs and converts the active input to an active-LOW BCD output. </a:t>
            </a:r>
          </a:p>
        </p:txBody>
      </p:sp>
      <p:sp>
        <p:nvSpPr>
          <p:cNvPr id="170026" name="Text Box 42">
            <a:extLst>
              <a:ext uri="{FF2B5EF4-FFF2-40B4-BE49-F238E27FC236}">
                <a16:creationId xmlns:a16="http://schemas.microsoft.com/office/drawing/2014/main" id="{4906EA0D-1B8F-4EAD-8204-4C062D7FACA6}"/>
              </a:ext>
            </a:extLst>
          </p:cNvPr>
          <p:cNvSpPr txBox="1">
            <a:spLocks noChangeArrowheads="1"/>
          </p:cNvSpPr>
          <p:nvPr/>
        </p:nvSpPr>
        <p:spPr bwMode="auto">
          <a:xfrm>
            <a:off x="990600" y="3048000"/>
            <a:ext cx="36576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2000"/>
              <a:t>This device offers additional flexibility in that it is a </a:t>
            </a:r>
            <a:r>
              <a:rPr lang="en-US" altLang="zh-CN" sz="2000" b="1"/>
              <a:t>priority encoder</a:t>
            </a:r>
            <a:r>
              <a:rPr lang="en-US" altLang="zh-CN" sz="2000"/>
              <a:t>. This means that if more than one input is active, the one with the highest order decimal digit will be active.</a:t>
            </a:r>
          </a:p>
        </p:txBody>
      </p:sp>
      <p:sp>
        <p:nvSpPr>
          <p:cNvPr id="170031" name="Text Box 47">
            <a:extLst>
              <a:ext uri="{FF2B5EF4-FFF2-40B4-BE49-F238E27FC236}">
                <a16:creationId xmlns:a16="http://schemas.microsoft.com/office/drawing/2014/main" id="{473D6B26-00A0-4866-A4CF-B0B66D5B157E}"/>
              </a:ext>
            </a:extLst>
          </p:cNvPr>
          <p:cNvSpPr txBox="1">
            <a:spLocks noChangeArrowheads="1"/>
          </p:cNvSpPr>
          <p:nvPr/>
        </p:nvSpPr>
        <p:spPr bwMode="auto">
          <a:xfrm>
            <a:off x="4724400" y="4054475"/>
            <a:ext cx="1143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solidFill>
                  <a:srgbClr val="FF0000"/>
                </a:solidFill>
              </a:rPr>
              <a:t>Decimal input</a:t>
            </a:r>
          </a:p>
        </p:txBody>
      </p:sp>
      <p:sp>
        <p:nvSpPr>
          <p:cNvPr id="170032" name="Text Box 48">
            <a:extLst>
              <a:ext uri="{FF2B5EF4-FFF2-40B4-BE49-F238E27FC236}">
                <a16:creationId xmlns:a16="http://schemas.microsoft.com/office/drawing/2014/main" id="{773262D4-29EC-4987-94E3-703E08DC9EAC}"/>
              </a:ext>
            </a:extLst>
          </p:cNvPr>
          <p:cNvSpPr txBox="1">
            <a:spLocks noChangeArrowheads="1"/>
          </p:cNvSpPr>
          <p:nvPr/>
        </p:nvSpPr>
        <p:spPr bwMode="auto">
          <a:xfrm>
            <a:off x="7848600" y="4054475"/>
            <a:ext cx="838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solidFill>
                  <a:srgbClr val="FF0000"/>
                </a:solidFill>
              </a:rPr>
              <a:t>BCD output</a:t>
            </a:r>
          </a:p>
        </p:txBody>
      </p:sp>
      <p:graphicFrame>
        <p:nvGraphicFramePr>
          <p:cNvPr id="130055" name="Object 49">
            <a:extLst>
              <a:ext uri="{FF2B5EF4-FFF2-40B4-BE49-F238E27FC236}">
                <a16:creationId xmlns:a16="http://schemas.microsoft.com/office/drawing/2014/main" id="{80007CD0-6E0A-4A2B-AD6C-D8B543DB71F9}"/>
              </a:ext>
            </a:extLst>
          </p:cNvPr>
          <p:cNvGraphicFramePr>
            <a:graphicFrameLocks noChangeAspect="1"/>
          </p:cNvGraphicFramePr>
          <p:nvPr/>
        </p:nvGraphicFramePr>
        <p:xfrm>
          <a:off x="5486400" y="2743200"/>
          <a:ext cx="2366963" cy="2971800"/>
        </p:xfrm>
        <a:graphic>
          <a:graphicData uri="http://schemas.openxmlformats.org/presentationml/2006/ole">
            <mc:AlternateContent xmlns:mc="http://schemas.openxmlformats.org/markup-compatibility/2006">
              <mc:Choice xmlns:v="urn:schemas-microsoft-com:vml" Requires="v">
                <p:oleObj spid="_x0000_s31759" name="CorelDRAW" r:id="rId4" imgW="1638300" imgH="2019300" progId="CorelDRAW.Graphic.13">
                  <p:embed/>
                </p:oleObj>
              </mc:Choice>
              <mc:Fallback>
                <p:oleObj name="CorelDRAW" r:id="rId4" imgW="1638300" imgH="2019300" progId="CorelDRAW.Graphic.13">
                  <p:embed/>
                  <p:pic>
                    <p:nvPicPr>
                      <p:cNvPr id="130055" name="Object 49">
                        <a:extLst>
                          <a:ext uri="{FF2B5EF4-FFF2-40B4-BE49-F238E27FC236}">
                            <a16:creationId xmlns:a16="http://schemas.microsoft.com/office/drawing/2014/main" id="{80007CD0-6E0A-4A2B-AD6C-D8B543DB71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2743200"/>
                        <a:ext cx="2366963"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30056" name="Text Box 50">
            <a:extLst>
              <a:ext uri="{FF2B5EF4-FFF2-40B4-BE49-F238E27FC236}">
                <a16:creationId xmlns:a16="http://schemas.microsoft.com/office/drawing/2014/main" id="{75811A78-3095-41DC-A80A-61D63AEBE019}"/>
              </a:ext>
            </a:extLst>
          </p:cNvPr>
          <p:cNvSpPr txBox="1">
            <a:spLocks noChangeArrowheads="1"/>
          </p:cNvSpPr>
          <p:nvPr/>
        </p:nvSpPr>
        <p:spPr bwMode="auto">
          <a:xfrm>
            <a:off x="6400800" y="5715000"/>
            <a:ext cx="5699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400"/>
              <a:t>GND</a:t>
            </a:r>
          </a:p>
        </p:txBody>
      </p:sp>
      <p:sp>
        <p:nvSpPr>
          <p:cNvPr id="130057" name="Text Box 51">
            <a:extLst>
              <a:ext uri="{FF2B5EF4-FFF2-40B4-BE49-F238E27FC236}">
                <a16:creationId xmlns:a16="http://schemas.microsoft.com/office/drawing/2014/main" id="{6A585D68-BA29-499F-B1AD-19C6BE5B72D9}"/>
              </a:ext>
            </a:extLst>
          </p:cNvPr>
          <p:cNvSpPr txBox="1">
            <a:spLocks noChangeArrowheads="1"/>
          </p:cNvSpPr>
          <p:nvPr/>
        </p:nvSpPr>
        <p:spPr bwMode="auto">
          <a:xfrm>
            <a:off x="6400800" y="2362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i="1"/>
              <a:t>V</a:t>
            </a:r>
            <a:r>
              <a:rPr lang="en-US" altLang="zh-CN" sz="1400" i="1" baseline="-25000"/>
              <a:t>CC</a:t>
            </a:r>
          </a:p>
        </p:txBody>
      </p:sp>
      <p:sp>
        <p:nvSpPr>
          <p:cNvPr id="130058" name="Text Box 52">
            <a:extLst>
              <a:ext uri="{FF2B5EF4-FFF2-40B4-BE49-F238E27FC236}">
                <a16:creationId xmlns:a16="http://schemas.microsoft.com/office/drawing/2014/main" id="{DF3DD26C-679D-4E54-846A-284E171FBF91}"/>
              </a:ext>
            </a:extLst>
          </p:cNvPr>
          <p:cNvSpPr txBox="1">
            <a:spLocks noChangeArrowheads="1"/>
          </p:cNvSpPr>
          <p:nvPr/>
        </p:nvSpPr>
        <p:spPr bwMode="auto">
          <a:xfrm>
            <a:off x="6172200" y="3048000"/>
            <a:ext cx="10048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400"/>
              <a:t>HPRI/BCD</a:t>
            </a:r>
          </a:p>
        </p:txBody>
      </p:sp>
      <p:sp>
        <p:nvSpPr>
          <p:cNvPr id="130059" name="Text Box 53">
            <a:extLst>
              <a:ext uri="{FF2B5EF4-FFF2-40B4-BE49-F238E27FC236}">
                <a16:creationId xmlns:a16="http://schemas.microsoft.com/office/drawing/2014/main" id="{1DC1C92B-F04F-4D94-8AE9-86381A3AF06E}"/>
              </a:ext>
            </a:extLst>
          </p:cNvPr>
          <p:cNvSpPr txBox="1">
            <a:spLocks noChangeArrowheads="1"/>
          </p:cNvSpPr>
          <p:nvPr/>
        </p:nvSpPr>
        <p:spPr bwMode="auto">
          <a:xfrm>
            <a:off x="5638800" y="5410200"/>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t>74HC147</a:t>
            </a:r>
          </a:p>
        </p:txBody>
      </p:sp>
      <p:sp>
        <p:nvSpPr>
          <p:cNvPr id="170038" name="Text Box 54">
            <a:extLst>
              <a:ext uri="{FF2B5EF4-FFF2-40B4-BE49-F238E27FC236}">
                <a16:creationId xmlns:a16="http://schemas.microsoft.com/office/drawing/2014/main" id="{6E2626EA-24C9-42BF-AF2A-59728D8444E4}"/>
              </a:ext>
            </a:extLst>
          </p:cNvPr>
          <p:cNvSpPr txBox="1">
            <a:spLocks noChangeArrowheads="1"/>
          </p:cNvSpPr>
          <p:nvPr/>
        </p:nvSpPr>
        <p:spPr bwMode="auto">
          <a:xfrm>
            <a:off x="990600" y="5638800"/>
            <a:ext cx="419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2000"/>
              <a:t>The next slide shows an application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70031"/>
                                        </p:tgtEl>
                                        <p:attrNameLst>
                                          <p:attrName>style.visibility</p:attrName>
                                        </p:attrNameLst>
                                      </p:cBhvr>
                                      <p:to>
                                        <p:strVal val="visible"/>
                                      </p:to>
                                    </p:set>
                                    <p:anim calcmode="lin" valueType="num">
                                      <p:cBhvr>
                                        <p:cTn id="7" dur="1000" fill="hold"/>
                                        <p:tgtEl>
                                          <p:spTgt spid="170031"/>
                                        </p:tgtEl>
                                        <p:attrNameLst>
                                          <p:attrName>ppt_w</p:attrName>
                                        </p:attrNameLst>
                                      </p:cBhvr>
                                      <p:tavLst>
                                        <p:tav tm="0">
                                          <p:val>
                                            <p:fltVal val="0"/>
                                          </p:val>
                                        </p:tav>
                                        <p:tav tm="100000">
                                          <p:val>
                                            <p:strVal val="#ppt_w"/>
                                          </p:val>
                                        </p:tav>
                                      </p:tavLst>
                                    </p:anim>
                                    <p:anim calcmode="lin" valueType="num">
                                      <p:cBhvr>
                                        <p:cTn id="8" dur="1000" fill="hold"/>
                                        <p:tgtEl>
                                          <p:spTgt spid="170031"/>
                                        </p:tgtEl>
                                        <p:attrNameLst>
                                          <p:attrName>ppt_h</p:attrName>
                                        </p:attrNameLst>
                                      </p:cBhvr>
                                      <p:tavLst>
                                        <p:tav tm="0">
                                          <p:val>
                                            <p:fltVal val="0"/>
                                          </p:val>
                                        </p:tav>
                                        <p:tav tm="100000">
                                          <p:val>
                                            <p:strVal val="#ppt_h"/>
                                          </p:val>
                                        </p:tav>
                                      </p:tavLst>
                                    </p:anim>
                                    <p:anim calcmode="lin" valueType="num">
                                      <p:cBhvr>
                                        <p:cTn id="9" dur="1000" fill="hold"/>
                                        <p:tgtEl>
                                          <p:spTgt spid="17003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0031"/>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170032"/>
                                        </p:tgtEl>
                                        <p:attrNameLst>
                                          <p:attrName>style.visibility</p:attrName>
                                        </p:attrNameLst>
                                      </p:cBhvr>
                                      <p:to>
                                        <p:strVal val="visible"/>
                                      </p:to>
                                    </p:set>
                                    <p:anim calcmode="lin" valueType="num">
                                      <p:cBhvr>
                                        <p:cTn id="13" dur="1000" fill="hold"/>
                                        <p:tgtEl>
                                          <p:spTgt spid="170032"/>
                                        </p:tgtEl>
                                        <p:attrNameLst>
                                          <p:attrName>ppt_w</p:attrName>
                                        </p:attrNameLst>
                                      </p:cBhvr>
                                      <p:tavLst>
                                        <p:tav tm="0">
                                          <p:val>
                                            <p:fltVal val="0"/>
                                          </p:val>
                                        </p:tav>
                                        <p:tav tm="100000">
                                          <p:val>
                                            <p:strVal val="#ppt_w"/>
                                          </p:val>
                                        </p:tav>
                                      </p:tavLst>
                                    </p:anim>
                                    <p:anim calcmode="lin" valueType="num">
                                      <p:cBhvr>
                                        <p:cTn id="14" dur="1000" fill="hold"/>
                                        <p:tgtEl>
                                          <p:spTgt spid="170032"/>
                                        </p:tgtEl>
                                        <p:attrNameLst>
                                          <p:attrName>ppt_h</p:attrName>
                                        </p:attrNameLst>
                                      </p:cBhvr>
                                      <p:tavLst>
                                        <p:tav tm="0">
                                          <p:val>
                                            <p:fltVal val="0"/>
                                          </p:val>
                                        </p:tav>
                                        <p:tav tm="100000">
                                          <p:val>
                                            <p:strVal val="#ppt_h"/>
                                          </p:val>
                                        </p:tav>
                                      </p:tavLst>
                                    </p:anim>
                                    <p:anim calcmode="lin" valueType="num">
                                      <p:cBhvr>
                                        <p:cTn id="15" dur="1000" fill="hold"/>
                                        <p:tgtEl>
                                          <p:spTgt spid="170032"/>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7003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70026"/>
                                        </p:tgtEl>
                                        <p:attrNameLst>
                                          <p:attrName>style.visibility</p:attrName>
                                        </p:attrNameLst>
                                      </p:cBhvr>
                                      <p:to>
                                        <p:strVal val="visible"/>
                                      </p:to>
                                    </p:set>
                                    <p:anim calcmode="lin" valueType="num">
                                      <p:cBhvr additive="base">
                                        <p:cTn id="21" dur="500" fill="hold"/>
                                        <p:tgtEl>
                                          <p:spTgt spid="170026"/>
                                        </p:tgtEl>
                                        <p:attrNameLst>
                                          <p:attrName>ppt_x</p:attrName>
                                        </p:attrNameLst>
                                      </p:cBhvr>
                                      <p:tavLst>
                                        <p:tav tm="0">
                                          <p:val>
                                            <p:strVal val="#ppt_x"/>
                                          </p:val>
                                        </p:tav>
                                        <p:tav tm="100000">
                                          <p:val>
                                            <p:strVal val="#ppt_x"/>
                                          </p:val>
                                        </p:tav>
                                      </p:tavLst>
                                    </p:anim>
                                    <p:anim calcmode="lin" valueType="num">
                                      <p:cBhvr additive="base">
                                        <p:cTn id="22" dur="500" fill="hold"/>
                                        <p:tgtEl>
                                          <p:spTgt spid="170026"/>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0038"/>
                                        </p:tgtEl>
                                        <p:attrNameLst>
                                          <p:attrName>style.visibility</p:attrName>
                                        </p:attrNameLst>
                                      </p:cBhvr>
                                      <p:to>
                                        <p:strVal val="visible"/>
                                      </p:to>
                                    </p:set>
                                    <p:animEffect transition="in" filter="dissolve">
                                      <p:cBhvr>
                                        <p:cTn id="27" dur="500"/>
                                        <p:tgtEl>
                                          <p:spTgt spid="170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026" grpId="0"/>
      <p:bldP spid="170031" grpId="0"/>
      <p:bldP spid="170032" grpId="0"/>
      <p:bldP spid="170038" grpId="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4">
            <a:extLst>
              <a:ext uri="{FF2B5EF4-FFF2-40B4-BE49-F238E27FC236}">
                <a16:creationId xmlns:a16="http://schemas.microsoft.com/office/drawing/2014/main" id="{E23B5252-A014-4EF3-B7C7-3FA9B1B17C03}"/>
              </a:ext>
            </a:extLst>
          </p:cNvPr>
          <p:cNvSpPr>
            <a:spLocks noChangeArrowheads="1"/>
          </p:cNvSpPr>
          <p:nvPr/>
        </p:nvSpPr>
        <p:spPr bwMode="auto">
          <a:xfrm>
            <a:off x="914400" y="1143000"/>
            <a:ext cx="1327150" cy="466725"/>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a:solidFill>
                  <a:srgbClr val="FFFF99"/>
                </a:solidFill>
              </a:rPr>
              <a:t>Encoders</a:t>
            </a:r>
          </a:p>
        </p:txBody>
      </p:sp>
      <p:sp>
        <p:nvSpPr>
          <p:cNvPr id="132099" name="Text Box 16">
            <a:extLst>
              <a:ext uri="{FF2B5EF4-FFF2-40B4-BE49-F238E27FC236}">
                <a16:creationId xmlns:a16="http://schemas.microsoft.com/office/drawing/2014/main" id="{2D4AD64E-750B-4B17-8F6E-2A94E9818565}"/>
              </a:ext>
            </a:extLst>
          </p:cNvPr>
          <p:cNvSpPr txBox="1">
            <a:spLocks noChangeArrowheads="1"/>
          </p:cNvSpPr>
          <p:nvPr/>
        </p:nvSpPr>
        <p:spPr bwMode="auto">
          <a:xfrm>
            <a:off x="2438400" y="9144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i="1"/>
              <a:t>V</a:t>
            </a:r>
            <a:r>
              <a:rPr lang="en-US" altLang="zh-CN" sz="1400" i="1" baseline="-25000"/>
              <a:t>CC</a:t>
            </a:r>
          </a:p>
        </p:txBody>
      </p:sp>
      <p:sp>
        <p:nvSpPr>
          <p:cNvPr id="172051" name="Text Box 19">
            <a:extLst>
              <a:ext uri="{FF2B5EF4-FFF2-40B4-BE49-F238E27FC236}">
                <a16:creationId xmlns:a16="http://schemas.microsoft.com/office/drawing/2014/main" id="{004B1B79-3531-4598-89A9-33B3AC56B73A}"/>
              </a:ext>
            </a:extLst>
          </p:cNvPr>
          <p:cNvSpPr txBox="1">
            <a:spLocks noChangeArrowheads="1"/>
          </p:cNvSpPr>
          <p:nvPr/>
        </p:nvSpPr>
        <p:spPr bwMode="auto">
          <a:xfrm>
            <a:off x="6553200" y="2895600"/>
            <a:ext cx="16764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solidFill>
                  <a:srgbClr val="FF0000"/>
                </a:solidFill>
              </a:rPr>
              <a:t>BCD complement of key press</a:t>
            </a:r>
          </a:p>
        </p:txBody>
      </p:sp>
      <p:graphicFrame>
        <p:nvGraphicFramePr>
          <p:cNvPr id="132101" name="Object 20">
            <a:extLst>
              <a:ext uri="{FF2B5EF4-FFF2-40B4-BE49-F238E27FC236}">
                <a16:creationId xmlns:a16="http://schemas.microsoft.com/office/drawing/2014/main" id="{232D4587-77DF-48EB-8DB9-B546992959BC}"/>
              </a:ext>
            </a:extLst>
          </p:cNvPr>
          <p:cNvGraphicFramePr>
            <a:graphicFrameLocks noChangeAspect="1"/>
          </p:cNvGraphicFramePr>
          <p:nvPr/>
        </p:nvGraphicFramePr>
        <p:xfrm>
          <a:off x="2590800" y="1219200"/>
          <a:ext cx="3979863" cy="4876800"/>
        </p:xfrm>
        <a:graphic>
          <a:graphicData uri="http://schemas.openxmlformats.org/presentationml/2006/ole">
            <mc:AlternateContent xmlns:mc="http://schemas.openxmlformats.org/markup-compatibility/2006">
              <mc:Choice xmlns:v="urn:schemas-microsoft-com:vml" Requires="v">
                <p:oleObj spid="_x0000_s32783" name="CorelDRAW" r:id="rId4" imgW="3340100" imgH="4025900" progId="CorelDRAW.Graphic.13">
                  <p:embed/>
                </p:oleObj>
              </mc:Choice>
              <mc:Fallback>
                <p:oleObj name="CorelDRAW" r:id="rId4" imgW="3340100" imgH="4025900" progId="CorelDRAW.Graphic.13">
                  <p:embed/>
                  <p:pic>
                    <p:nvPicPr>
                      <p:cNvPr id="132101" name="Object 20">
                        <a:extLst>
                          <a:ext uri="{FF2B5EF4-FFF2-40B4-BE49-F238E27FC236}">
                            <a16:creationId xmlns:a16="http://schemas.microsoft.com/office/drawing/2014/main" id="{232D4587-77DF-48EB-8DB9-B546992959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1219200"/>
                        <a:ext cx="3979863"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32102" name="Text Box 21">
            <a:extLst>
              <a:ext uri="{FF2B5EF4-FFF2-40B4-BE49-F238E27FC236}">
                <a16:creationId xmlns:a16="http://schemas.microsoft.com/office/drawing/2014/main" id="{61DBEBFD-9918-42A1-A9B9-A824A8C83024}"/>
              </a:ext>
            </a:extLst>
          </p:cNvPr>
          <p:cNvSpPr txBox="1">
            <a:spLocks noChangeArrowheads="1"/>
          </p:cNvSpPr>
          <p:nvPr/>
        </p:nvSpPr>
        <p:spPr bwMode="auto">
          <a:xfrm>
            <a:off x="914400" y="1752600"/>
            <a:ext cx="152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2000"/>
              <a:t>Keyboard encoder</a:t>
            </a:r>
          </a:p>
        </p:txBody>
      </p:sp>
      <p:sp>
        <p:nvSpPr>
          <p:cNvPr id="132103" name="Text Box 22">
            <a:extLst>
              <a:ext uri="{FF2B5EF4-FFF2-40B4-BE49-F238E27FC236}">
                <a16:creationId xmlns:a16="http://schemas.microsoft.com/office/drawing/2014/main" id="{15E01A52-17C3-49C6-89E8-2692B5620C5D}"/>
              </a:ext>
            </a:extLst>
          </p:cNvPr>
          <p:cNvSpPr txBox="1">
            <a:spLocks noChangeArrowheads="1"/>
          </p:cNvSpPr>
          <p:nvPr/>
        </p:nvSpPr>
        <p:spPr bwMode="auto">
          <a:xfrm>
            <a:off x="5278438" y="2166938"/>
            <a:ext cx="8858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200"/>
              <a:t>HPRI/BCD</a:t>
            </a:r>
          </a:p>
        </p:txBody>
      </p:sp>
      <p:sp>
        <p:nvSpPr>
          <p:cNvPr id="132104" name="Text Box 23">
            <a:extLst>
              <a:ext uri="{FF2B5EF4-FFF2-40B4-BE49-F238E27FC236}">
                <a16:creationId xmlns:a16="http://schemas.microsoft.com/office/drawing/2014/main" id="{1CFE30AE-AADA-44D8-87E9-E6F1F665357E}"/>
              </a:ext>
            </a:extLst>
          </p:cNvPr>
          <p:cNvSpPr txBox="1">
            <a:spLocks noChangeArrowheads="1"/>
          </p:cNvSpPr>
          <p:nvPr/>
        </p:nvSpPr>
        <p:spPr bwMode="auto">
          <a:xfrm>
            <a:off x="5257800" y="3733800"/>
            <a:ext cx="776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200"/>
              <a:t>74HC147</a:t>
            </a:r>
          </a:p>
        </p:txBody>
      </p:sp>
      <p:sp>
        <p:nvSpPr>
          <p:cNvPr id="132105" name="Text Box 18">
            <a:extLst>
              <a:ext uri="{FF2B5EF4-FFF2-40B4-BE49-F238E27FC236}">
                <a16:creationId xmlns:a16="http://schemas.microsoft.com/office/drawing/2014/main" id="{037A35F3-0517-450F-952E-4655C7891E60}"/>
              </a:ext>
            </a:extLst>
          </p:cNvPr>
          <p:cNvSpPr txBox="1">
            <a:spLocks noChangeArrowheads="1"/>
          </p:cNvSpPr>
          <p:nvPr/>
        </p:nvSpPr>
        <p:spPr bwMode="auto">
          <a:xfrm>
            <a:off x="4343400" y="5029200"/>
            <a:ext cx="3810000" cy="1016000"/>
          </a:xfrm>
          <a:prstGeom prst="rect">
            <a:avLst/>
          </a:prstGeom>
          <a:solidFill>
            <a:srgbClr val="FFFFFF"/>
          </a:solidFill>
          <a:ln w="9525">
            <a:solidFill>
              <a:schemeClr val="tx1"/>
            </a:solidFill>
            <a:miter lim="800000"/>
            <a:headEnd/>
            <a:tailEnd/>
          </a:ln>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2000"/>
              <a:t>The zero line is not needed by the encoder, but may be used by other circuits to detect a key press.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withEffect">
                                  <p:stCondLst>
                                    <p:cond delay="0"/>
                                  </p:stCondLst>
                                  <p:childTnLst>
                                    <p:set>
                                      <p:cBhvr>
                                        <p:cTn id="6" dur="1" fill="hold">
                                          <p:stCondLst>
                                            <p:cond delay="0"/>
                                          </p:stCondLst>
                                        </p:cTn>
                                        <p:tgtEl>
                                          <p:spTgt spid="172051"/>
                                        </p:tgtEl>
                                        <p:attrNameLst>
                                          <p:attrName>style.visibility</p:attrName>
                                        </p:attrNameLst>
                                      </p:cBhvr>
                                      <p:to>
                                        <p:strVal val="visible"/>
                                      </p:to>
                                    </p:set>
                                    <p:anim calcmode="lin" valueType="num">
                                      <p:cBhvr>
                                        <p:cTn id="7" dur="1000" fill="hold"/>
                                        <p:tgtEl>
                                          <p:spTgt spid="172051"/>
                                        </p:tgtEl>
                                        <p:attrNameLst>
                                          <p:attrName>ppt_w</p:attrName>
                                        </p:attrNameLst>
                                      </p:cBhvr>
                                      <p:tavLst>
                                        <p:tav tm="0">
                                          <p:val>
                                            <p:fltVal val="0"/>
                                          </p:val>
                                        </p:tav>
                                        <p:tav tm="100000">
                                          <p:val>
                                            <p:strVal val="#ppt_w"/>
                                          </p:val>
                                        </p:tav>
                                      </p:tavLst>
                                    </p:anim>
                                    <p:anim calcmode="lin" valueType="num">
                                      <p:cBhvr>
                                        <p:cTn id="8" dur="1000" fill="hold"/>
                                        <p:tgtEl>
                                          <p:spTgt spid="172051"/>
                                        </p:tgtEl>
                                        <p:attrNameLst>
                                          <p:attrName>ppt_h</p:attrName>
                                        </p:attrNameLst>
                                      </p:cBhvr>
                                      <p:tavLst>
                                        <p:tav tm="0">
                                          <p:val>
                                            <p:fltVal val="0"/>
                                          </p:val>
                                        </p:tav>
                                        <p:tav tm="100000">
                                          <p:val>
                                            <p:strVal val="#ppt_h"/>
                                          </p:val>
                                        </p:tav>
                                      </p:tavLst>
                                    </p:anim>
                                    <p:anim calcmode="lin" valueType="num">
                                      <p:cBhvr>
                                        <p:cTn id="9" dur="1000" fill="hold"/>
                                        <p:tgtEl>
                                          <p:spTgt spid="17205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205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51"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4">
            <a:extLst>
              <a:ext uri="{FF2B5EF4-FFF2-40B4-BE49-F238E27FC236}">
                <a16:creationId xmlns:a16="http://schemas.microsoft.com/office/drawing/2014/main" id="{19C46919-B8DE-4CBA-90BA-D35564F567E9}"/>
              </a:ext>
            </a:extLst>
          </p:cNvPr>
          <p:cNvSpPr>
            <a:spLocks noChangeArrowheads="1"/>
          </p:cNvSpPr>
          <p:nvPr/>
        </p:nvSpPr>
        <p:spPr bwMode="auto">
          <a:xfrm>
            <a:off x="914400" y="1143000"/>
            <a:ext cx="1327150" cy="466725"/>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a:solidFill>
                  <a:srgbClr val="FFFF99"/>
                </a:solidFill>
              </a:rPr>
              <a:t>Encoders</a:t>
            </a:r>
          </a:p>
        </p:txBody>
      </p:sp>
      <p:pic>
        <p:nvPicPr>
          <p:cNvPr id="134147" name="Picture 3" descr="AAGIGWN0">
            <a:extLst>
              <a:ext uri="{FF2B5EF4-FFF2-40B4-BE49-F238E27FC236}">
                <a16:creationId xmlns:a16="http://schemas.microsoft.com/office/drawing/2014/main" id="{1DD1DB71-F680-499B-A0ED-2CC3CDB766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990600"/>
            <a:ext cx="37592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8" name="Rectangle 5">
            <a:extLst>
              <a:ext uri="{FF2B5EF4-FFF2-40B4-BE49-F238E27FC236}">
                <a16:creationId xmlns:a16="http://schemas.microsoft.com/office/drawing/2014/main" id="{1D78E8BA-1EC6-40C8-BE15-CA88FF0E0FFD}"/>
              </a:ext>
            </a:extLst>
          </p:cNvPr>
          <p:cNvSpPr>
            <a:spLocks noChangeArrowheads="1"/>
          </p:cNvSpPr>
          <p:nvPr/>
        </p:nvSpPr>
        <p:spPr bwMode="auto">
          <a:xfrm>
            <a:off x="685800" y="1752600"/>
            <a:ext cx="3352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a:t>74LS148 </a:t>
            </a:r>
          </a:p>
          <a:p>
            <a:r>
              <a:rPr lang="en-US" altLang="zh-CN"/>
              <a:t>8-line-to-3-line encoder</a:t>
            </a:r>
            <a:endParaRPr lang="zh-CN" altLang="en-US" sz="1200"/>
          </a:p>
        </p:txBody>
      </p:sp>
      <p:sp>
        <p:nvSpPr>
          <p:cNvPr id="134149" name="TextBox 6">
            <a:extLst>
              <a:ext uri="{FF2B5EF4-FFF2-40B4-BE49-F238E27FC236}">
                <a16:creationId xmlns:a16="http://schemas.microsoft.com/office/drawing/2014/main" id="{CDFE1FB1-83AC-48DE-9332-BA826331C8BB}"/>
              </a:ext>
            </a:extLst>
          </p:cNvPr>
          <p:cNvSpPr txBox="1">
            <a:spLocks noChangeArrowheads="1"/>
          </p:cNvSpPr>
          <p:nvPr/>
        </p:nvSpPr>
        <p:spPr bwMode="auto">
          <a:xfrm>
            <a:off x="941388" y="3076575"/>
            <a:ext cx="22113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kumimoji="1" lang="en-US" altLang="zh-CN"/>
              <a:t>EI: Enable input</a:t>
            </a:r>
          </a:p>
        </p:txBody>
      </p:sp>
      <p:sp>
        <p:nvSpPr>
          <p:cNvPr id="134150" name="TextBox 7">
            <a:extLst>
              <a:ext uri="{FF2B5EF4-FFF2-40B4-BE49-F238E27FC236}">
                <a16:creationId xmlns:a16="http://schemas.microsoft.com/office/drawing/2014/main" id="{EE07EBBF-972C-4C14-B8B7-A1F574E19563}"/>
              </a:ext>
            </a:extLst>
          </p:cNvPr>
          <p:cNvSpPr txBox="1">
            <a:spLocks noChangeArrowheads="1"/>
          </p:cNvSpPr>
          <p:nvPr/>
        </p:nvSpPr>
        <p:spPr bwMode="auto">
          <a:xfrm>
            <a:off x="941388" y="3810000"/>
            <a:ext cx="2441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kumimoji="1" lang="en-US" altLang="zh-CN"/>
              <a:t>EO: Empty output</a:t>
            </a:r>
          </a:p>
        </p:txBody>
      </p:sp>
      <p:sp>
        <p:nvSpPr>
          <p:cNvPr id="134151" name="TextBox 8">
            <a:extLst>
              <a:ext uri="{FF2B5EF4-FFF2-40B4-BE49-F238E27FC236}">
                <a16:creationId xmlns:a16="http://schemas.microsoft.com/office/drawing/2014/main" id="{D56484FC-C8BE-4AB2-9F43-8A7AA0239862}"/>
              </a:ext>
            </a:extLst>
          </p:cNvPr>
          <p:cNvSpPr txBox="1">
            <a:spLocks noChangeArrowheads="1"/>
          </p:cNvSpPr>
          <p:nvPr/>
        </p:nvSpPr>
        <p:spPr bwMode="auto">
          <a:xfrm>
            <a:off x="941388" y="4495800"/>
            <a:ext cx="2749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kumimoji="1" lang="en-US" altLang="zh-CN"/>
              <a:t>GS: Group Selection</a:t>
            </a:r>
          </a:p>
        </p:txBody>
      </p:sp>
      <p:cxnSp>
        <p:nvCxnSpPr>
          <p:cNvPr id="134152" name="Straight Connector 10">
            <a:extLst>
              <a:ext uri="{FF2B5EF4-FFF2-40B4-BE49-F238E27FC236}">
                <a16:creationId xmlns:a16="http://schemas.microsoft.com/office/drawing/2014/main" id="{35A9FD52-F364-4CC6-BEC1-09EFA4E49D80}"/>
              </a:ext>
            </a:extLst>
          </p:cNvPr>
          <p:cNvCxnSpPr>
            <a:cxnSpLocks noChangeShapeType="1"/>
          </p:cNvCxnSpPr>
          <p:nvPr/>
        </p:nvCxnSpPr>
        <p:spPr bwMode="auto">
          <a:xfrm>
            <a:off x="1031875" y="3149600"/>
            <a:ext cx="3048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34153" name="Straight Connector 11">
            <a:extLst>
              <a:ext uri="{FF2B5EF4-FFF2-40B4-BE49-F238E27FC236}">
                <a16:creationId xmlns:a16="http://schemas.microsoft.com/office/drawing/2014/main" id="{67983DF7-FBD9-476B-BC41-485440194FAD}"/>
              </a:ext>
            </a:extLst>
          </p:cNvPr>
          <p:cNvCxnSpPr>
            <a:cxnSpLocks noChangeShapeType="1"/>
          </p:cNvCxnSpPr>
          <p:nvPr/>
        </p:nvCxnSpPr>
        <p:spPr bwMode="auto">
          <a:xfrm>
            <a:off x="1066800" y="3886200"/>
            <a:ext cx="3048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34154" name="Straight Connector 12">
            <a:extLst>
              <a:ext uri="{FF2B5EF4-FFF2-40B4-BE49-F238E27FC236}">
                <a16:creationId xmlns:a16="http://schemas.microsoft.com/office/drawing/2014/main" id="{DE2D8755-A35F-4D77-82A0-740CB748245B}"/>
              </a:ext>
            </a:extLst>
          </p:cNvPr>
          <p:cNvCxnSpPr>
            <a:cxnSpLocks noChangeShapeType="1"/>
          </p:cNvCxnSpPr>
          <p:nvPr/>
        </p:nvCxnSpPr>
        <p:spPr bwMode="auto">
          <a:xfrm>
            <a:off x="1066800" y="4572000"/>
            <a:ext cx="3048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a:extLst>
              <a:ext uri="{FF2B5EF4-FFF2-40B4-BE49-F238E27FC236}">
                <a16:creationId xmlns:a16="http://schemas.microsoft.com/office/drawing/2014/main" id="{B713E123-66ED-41C8-A8EC-AA1C4BC279D9}"/>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zh-CN" sz="2400"/>
              <a:t>Truth Table of 74LS148 - 8-line-to-3-line encoder</a:t>
            </a:r>
            <a:endParaRPr kumimoji="1" lang="zh-CN" altLang="en-US" sz="2400"/>
          </a:p>
        </p:txBody>
      </p:sp>
      <p:pic>
        <p:nvPicPr>
          <p:cNvPr id="135171" name="Picture 3" descr="Screen Shot 2012-10-18 at 4.12.40 PM.png">
            <a:extLst>
              <a:ext uri="{FF2B5EF4-FFF2-40B4-BE49-F238E27FC236}">
                <a16:creationId xmlns:a16="http://schemas.microsoft.com/office/drawing/2014/main" id="{17D46481-1036-4A8B-ACA8-45B09423F56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176463"/>
            <a:ext cx="8991600"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2" name="TextBox 4">
            <a:extLst>
              <a:ext uri="{FF2B5EF4-FFF2-40B4-BE49-F238E27FC236}">
                <a16:creationId xmlns:a16="http://schemas.microsoft.com/office/drawing/2014/main" id="{F78202A5-1F5A-4263-B745-4FBC3F549155}"/>
              </a:ext>
            </a:extLst>
          </p:cNvPr>
          <p:cNvSpPr txBox="1">
            <a:spLocks noChangeArrowheads="1"/>
          </p:cNvSpPr>
          <p:nvPr/>
        </p:nvSpPr>
        <p:spPr bwMode="auto">
          <a:xfrm>
            <a:off x="762000" y="5029200"/>
            <a:ext cx="22113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kumimoji="1" lang="en-US" altLang="zh-CN"/>
              <a:t>EI: Enable input</a:t>
            </a:r>
          </a:p>
        </p:txBody>
      </p:sp>
      <p:sp>
        <p:nvSpPr>
          <p:cNvPr id="135173" name="TextBox 5">
            <a:extLst>
              <a:ext uri="{FF2B5EF4-FFF2-40B4-BE49-F238E27FC236}">
                <a16:creationId xmlns:a16="http://schemas.microsoft.com/office/drawing/2014/main" id="{B9BD3273-B019-4A61-AC15-2C52DDA5AEEB}"/>
              </a:ext>
            </a:extLst>
          </p:cNvPr>
          <p:cNvSpPr txBox="1">
            <a:spLocks noChangeArrowheads="1"/>
          </p:cNvSpPr>
          <p:nvPr/>
        </p:nvSpPr>
        <p:spPr bwMode="auto">
          <a:xfrm>
            <a:off x="3411538" y="5003800"/>
            <a:ext cx="24415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kumimoji="1" lang="en-US" altLang="zh-CN"/>
              <a:t>EO: Empty output</a:t>
            </a:r>
          </a:p>
        </p:txBody>
      </p:sp>
      <p:sp>
        <p:nvSpPr>
          <p:cNvPr id="135174" name="TextBox 6">
            <a:extLst>
              <a:ext uri="{FF2B5EF4-FFF2-40B4-BE49-F238E27FC236}">
                <a16:creationId xmlns:a16="http://schemas.microsoft.com/office/drawing/2014/main" id="{223AB884-6872-4100-AD31-D41AAE3AA20A}"/>
              </a:ext>
            </a:extLst>
          </p:cNvPr>
          <p:cNvSpPr txBox="1">
            <a:spLocks noChangeArrowheads="1"/>
          </p:cNvSpPr>
          <p:nvPr/>
        </p:nvSpPr>
        <p:spPr bwMode="auto">
          <a:xfrm>
            <a:off x="6078538" y="5003800"/>
            <a:ext cx="27495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kumimoji="1" lang="en-US" altLang="zh-CN"/>
              <a:t>GS: Group Selection</a:t>
            </a:r>
          </a:p>
        </p:txBody>
      </p:sp>
      <p:cxnSp>
        <p:nvCxnSpPr>
          <p:cNvPr id="135175" name="Straight Connector 7">
            <a:extLst>
              <a:ext uri="{FF2B5EF4-FFF2-40B4-BE49-F238E27FC236}">
                <a16:creationId xmlns:a16="http://schemas.microsoft.com/office/drawing/2014/main" id="{00433413-5571-4627-8720-CC4C21435CEF}"/>
              </a:ext>
            </a:extLst>
          </p:cNvPr>
          <p:cNvCxnSpPr>
            <a:cxnSpLocks noChangeShapeType="1"/>
          </p:cNvCxnSpPr>
          <p:nvPr/>
        </p:nvCxnSpPr>
        <p:spPr bwMode="auto">
          <a:xfrm>
            <a:off x="852488" y="5103813"/>
            <a:ext cx="3048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35176" name="Straight Connector 8">
            <a:extLst>
              <a:ext uri="{FF2B5EF4-FFF2-40B4-BE49-F238E27FC236}">
                <a16:creationId xmlns:a16="http://schemas.microsoft.com/office/drawing/2014/main" id="{C297BC0D-5EC9-4E9F-9B76-9C00477F77F0}"/>
              </a:ext>
            </a:extLst>
          </p:cNvPr>
          <p:cNvCxnSpPr>
            <a:cxnSpLocks noChangeShapeType="1"/>
          </p:cNvCxnSpPr>
          <p:nvPr/>
        </p:nvCxnSpPr>
        <p:spPr bwMode="auto">
          <a:xfrm>
            <a:off x="3536950" y="5080000"/>
            <a:ext cx="3048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35177" name="Straight Connector 9">
            <a:extLst>
              <a:ext uri="{FF2B5EF4-FFF2-40B4-BE49-F238E27FC236}">
                <a16:creationId xmlns:a16="http://schemas.microsoft.com/office/drawing/2014/main" id="{DEB79F38-68C3-41A1-9C8A-13B20E116178}"/>
              </a:ext>
            </a:extLst>
          </p:cNvPr>
          <p:cNvCxnSpPr>
            <a:cxnSpLocks noChangeShapeType="1"/>
          </p:cNvCxnSpPr>
          <p:nvPr/>
        </p:nvCxnSpPr>
        <p:spPr bwMode="auto">
          <a:xfrm>
            <a:off x="6203950" y="5080000"/>
            <a:ext cx="3048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135178" name="TextBox 10">
            <a:extLst>
              <a:ext uri="{FF2B5EF4-FFF2-40B4-BE49-F238E27FC236}">
                <a16:creationId xmlns:a16="http://schemas.microsoft.com/office/drawing/2014/main" id="{80BF2423-96FC-4E05-8E15-FC8A347109A1}"/>
              </a:ext>
            </a:extLst>
          </p:cNvPr>
          <p:cNvSpPr txBox="1">
            <a:spLocks noChangeArrowheads="1"/>
          </p:cNvSpPr>
          <p:nvPr/>
        </p:nvSpPr>
        <p:spPr bwMode="auto">
          <a:xfrm>
            <a:off x="6232525" y="5589588"/>
            <a:ext cx="24542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kumimoji="1" lang="en-US" altLang="zh-CN"/>
              <a:t>or, Got Something</a:t>
            </a:r>
            <a:endParaRPr kumimoji="1" lang="zh-CN" alt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4">
            <a:extLst>
              <a:ext uri="{FF2B5EF4-FFF2-40B4-BE49-F238E27FC236}">
                <a16:creationId xmlns:a16="http://schemas.microsoft.com/office/drawing/2014/main" id="{CE696F42-54A6-44D5-AC6E-A45641A9A275}"/>
              </a:ext>
            </a:extLst>
          </p:cNvPr>
          <p:cNvSpPr>
            <a:spLocks noChangeArrowheads="1"/>
          </p:cNvSpPr>
          <p:nvPr/>
        </p:nvSpPr>
        <p:spPr bwMode="auto">
          <a:xfrm>
            <a:off x="914400" y="1143000"/>
            <a:ext cx="2825750" cy="461963"/>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a:solidFill>
                  <a:srgbClr val="FFFF99"/>
                </a:solidFill>
              </a:rPr>
              <a:t>Encoders Expansions</a:t>
            </a:r>
          </a:p>
        </p:txBody>
      </p:sp>
      <p:pic>
        <p:nvPicPr>
          <p:cNvPr id="136195" name="Picture 3" descr="AAGIGWM0">
            <a:extLst>
              <a:ext uri="{FF2B5EF4-FFF2-40B4-BE49-F238E27FC236}">
                <a16:creationId xmlns:a16="http://schemas.microsoft.com/office/drawing/2014/main" id="{26DD5B9B-3F60-4320-9BAA-DF13C2D03A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133600"/>
            <a:ext cx="4418013" cy="369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6" name="Text Box 23">
            <a:extLst>
              <a:ext uri="{FF2B5EF4-FFF2-40B4-BE49-F238E27FC236}">
                <a16:creationId xmlns:a16="http://schemas.microsoft.com/office/drawing/2014/main" id="{16BA7DA3-BFFA-4F4C-B0FD-297AE28FFF79}"/>
              </a:ext>
            </a:extLst>
          </p:cNvPr>
          <p:cNvSpPr txBox="1">
            <a:spLocks noChangeArrowheads="1"/>
          </p:cNvSpPr>
          <p:nvPr/>
        </p:nvSpPr>
        <p:spPr bwMode="auto">
          <a:xfrm>
            <a:off x="914400" y="2819400"/>
            <a:ext cx="2667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spcBef>
                <a:spcPct val="50000"/>
              </a:spcBef>
            </a:pPr>
            <a:r>
              <a:rPr lang="en-US" altLang="zh-CN"/>
              <a:t>How to implement a 16-to-4 encoder with two 8-to-3 encoders?</a:t>
            </a:r>
          </a:p>
        </p:txBody>
      </p:sp>
      <p:sp>
        <p:nvSpPr>
          <p:cNvPr id="136197" name="WordArt 25">
            <a:extLst>
              <a:ext uri="{FF2B5EF4-FFF2-40B4-BE49-F238E27FC236}">
                <a16:creationId xmlns:a16="http://schemas.microsoft.com/office/drawing/2014/main" id="{8E43F1CB-DAF1-43BC-BF02-3660B112D349}"/>
              </a:ext>
            </a:extLst>
          </p:cNvPr>
          <p:cNvSpPr>
            <a:spLocks noChangeArrowheads="1" noChangeShapeType="1" noTextEdit="1"/>
          </p:cNvSpPr>
          <p:nvPr/>
        </p:nvSpPr>
        <p:spPr bwMode="auto">
          <a:xfrm>
            <a:off x="914400" y="2057400"/>
            <a:ext cx="1371600" cy="449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Question</a:t>
            </a:r>
            <a:endParaRPr lang="zh-CN" alt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endParaRPr>
          </a:p>
        </p:txBody>
      </p:sp>
      <p:sp>
        <p:nvSpPr>
          <p:cNvPr id="8" name="Rectangle 7">
            <a:extLst>
              <a:ext uri="{FF2B5EF4-FFF2-40B4-BE49-F238E27FC236}">
                <a16:creationId xmlns:a16="http://schemas.microsoft.com/office/drawing/2014/main" id="{A02B9EAF-81E2-4D43-9AEF-AC1E685A4578}"/>
              </a:ext>
            </a:extLst>
          </p:cNvPr>
          <p:cNvSpPr>
            <a:spLocks noChangeArrowheads="1"/>
          </p:cNvSpPr>
          <p:nvPr/>
        </p:nvSpPr>
        <p:spPr bwMode="auto">
          <a:xfrm>
            <a:off x="3733800" y="2409825"/>
            <a:ext cx="2071688" cy="1323975"/>
          </a:xfrm>
          <a:prstGeom prst="rect">
            <a:avLst/>
          </a:prstGeom>
          <a:solidFill>
            <a:srgbClr val="FFFFFF"/>
          </a:solidFill>
          <a:ln w="9525">
            <a:solidFill>
              <a:srgbClr val="FFFFFF"/>
            </a:solidFill>
            <a:round/>
            <a:headEnd/>
            <a:tailEnd/>
          </a:ln>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9" name="Rectangle 8">
            <a:extLst>
              <a:ext uri="{FF2B5EF4-FFF2-40B4-BE49-F238E27FC236}">
                <a16:creationId xmlns:a16="http://schemas.microsoft.com/office/drawing/2014/main" id="{A9966F4A-2127-4128-B825-3B1CC7A6DEA8}"/>
              </a:ext>
            </a:extLst>
          </p:cNvPr>
          <p:cNvSpPr>
            <a:spLocks noChangeArrowheads="1"/>
          </p:cNvSpPr>
          <p:nvPr/>
        </p:nvSpPr>
        <p:spPr bwMode="auto">
          <a:xfrm>
            <a:off x="3733800" y="3871913"/>
            <a:ext cx="4724400" cy="1231900"/>
          </a:xfrm>
          <a:prstGeom prst="rect">
            <a:avLst/>
          </a:prstGeom>
          <a:solidFill>
            <a:srgbClr val="FFFFFF"/>
          </a:solidFill>
          <a:ln w="9525">
            <a:solidFill>
              <a:srgbClr val="FFFFFF"/>
            </a:solidFill>
            <a:round/>
            <a:headEnd/>
            <a:tailEnd/>
          </a:ln>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10" name="Rectangle 9">
            <a:extLst>
              <a:ext uri="{FF2B5EF4-FFF2-40B4-BE49-F238E27FC236}">
                <a16:creationId xmlns:a16="http://schemas.microsoft.com/office/drawing/2014/main" id="{228351B1-A737-4629-AF28-64E30F00033B}"/>
              </a:ext>
            </a:extLst>
          </p:cNvPr>
          <p:cNvSpPr>
            <a:spLocks noChangeArrowheads="1"/>
          </p:cNvSpPr>
          <p:nvPr/>
        </p:nvSpPr>
        <p:spPr bwMode="auto">
          <a:xfrm>
            <a:off x="6281738" y="2395538"/>
            <a:ext cx="1871662" cy="1322387"/>
          </a:xfrm>
          <a:prstGeom prst="rect">
            <a:avLst/>
          </a:prstGeom>
          <a:solidFill>
            <a:srgbClr val="FFFFFF"/>
          </a:solidFill>
          <a:ln w="9525">
            <a:solidFill>
              <a:srgbClr val="FFFFFF"/>
            </a:solidFill>
            <a:round/>
            <a:headEnd/>
            <a:tailEnd/>
          </a:ln>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11" name="Rectangle 10">
            <a:extLst>
              <a:ext uri="{FF2B5EF4-FFF2-40B4-BE49-F238E27FC236}">
                <a16:creationId xmlns:a16="http://schemas.microsoft.com/office/drawing/2014/main" id="{6E8E3D8B-174D-4C27-89AC-4AB9266577A3}"/>
              </a:ext>
            </a:extLst>
          </p:cNvPr>
          <p:cNvSpPr>
            <a:spLocks noChangeArrowheads="1"/>
          </p:cNvSpPr>
          <p:nvPr/>
        </p:nvSpPr>
        <p:spPr bwMode="auto">
          <a:xfrm>
            <a:off x="5805488" y="2286000"/>
            <a:ext cx="406400" cy="1676400"/>
          </a:xfrm>
          <a:prstGeom prst="rect">
            <a:avLst/>
          </a:prstGeom>
          <a:solidFill>
            <a:srgbClr val="FFFFFF"/>
          </a:solidFill>
          <a:ln w="9525">
            <a:solidFill>
              <a:srgbClr val="FFFFFF"/>
            </a:solidFill>
            <a:round/>
            <a:headEnd/>
            <a:tailEnd/>
          </a:ln>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12" name="Rectangle 11">
            <a:extLst>
              <a:ext uri="{FF2B5EF4-FFF2-40B4-BE49-F238E27FC236}">
                <a16:creationId xmlns:a16="http://schemas.microsoft.com/office/drawing/2014/main" id="{EBA87F89-BC9E-4F58-B21D-57DAB1DB7408}"/>
              </a:ext>
            </a:extLst>
          </p:cNvPr>
          <p:cNvSpPr>
            <a:spLocks noChangeArrowheads="1"/>
          </p:cNvSpPr>
          <p:nvPr/>
        </p:nvSpPr>
        <p:spPr bwMode="auto">
          <a:xfrm>
            <a:off x="8070850" y="2209800"/>
            <a:ext cx="457200" cy="1066800"/>
          </a:xfrm>
          <a:prstGeom prst="rect">
            <a:avLst/>
          </a:prstGeom>
          <a:solidFill>
            <a:srgbClr val="FFFFFF"/>
          </a:solidFill>
          <a:ln w="9525">
            <a:solidFill>
              <a:srgbClr val="FFFFFF"/>
            </a:solidFill>
            <a:round/>
            <a:headEnd/>
            <a:tailEnd/>
          </a:ln>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13" name="Rectangle 12">
            <a:extLst>
              <a:ext uri="{FF2B5EF4-FFF2-40B4-BE49-F238E27FC236}">
                <a16:creationId xmlns:a16="http://schemas.microsoft.com/office/drawing/2014/main" id="{40416752-0284-474B-9FD2-0935C925F65D}"/>
              </a:ext>
            </a:extLst>
          </p:cNvPr>
          <p:cNvSpPr>
            <a:spLocks noChangeArrowheads="1"/>
          </p:cNvSpPr>
          <p:nvPr/>
        </p:nvSpPr>
        <p:spPr bwMode="auto">
          <a:xfrm>
            <a:off x="3276600" y="3719513"/>
            <a:ext cx="2514600" cy="381000"/>
          </a:xfrm>
          <a:prstGeom prst="rect">
            <a:avLst/>
          </a:prstGeom>
          <a:solidFill>
            <a:srgbClr val="FFFFFF"/>
          </a:solidFill>
          <a:ln w="9525">
            <a:solidFill>
              <a:srgbClr val="FFFFFF"/>
            </a:solidFill>
            <a:round/>
            <a:headEnd/>
            <a:tailEnd/>
          </a:ln>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14" name="Rectangle 13">
            <a:extLst>
              <a:ext uri="{FF2B5EF4-FFF2-40B4-BE49-F238E27FC236}">
                <a16:creationId xmlns:a16="http://schemas.microsoft.com/office/drawing/2014/main" id="{C17B551B-3020-4056-8C28-876B9C4D6E7C}"/>
              </a:ext>
            </a:extLst>
          </p:cNvPr>
          <p:cNvSpPr>
            <a:spLocks noChangeArrowheads="1"/>
          </p:cNvSpPr>
          <p:nvPr/>
        </p:nvSpPr>
        <p:spPr bwMode="auto">
          <a:xfrm>
            <a:off x="6858000" y="3719513"/>
            <a:ext cx="1600200" cy="381000"/>
          </a:xfrm>
          <a:prstGeom prst="rect">
            <a:avLst/>
          </a:prstGeom>
          <a:solidFill>
            <a:srgbClr val="FFFFFF"/>
          </a:solidFill>
          <a:ln w="9525">
            <a:solidFill>
              <a:srgbClr val="FFFFFF"/>
            </a:solidFill>
            <a:round/>
            <a:headEnd/>
            <a:tailEnd/>
          </a:ln>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15" name="Rectangle 14">
            <a:extLst>
              <a:ext uri="{FF2B5EF4-FFF2-40B4-BE49-F238E27FC236}">
                <a16:creationId xmlns:a16="http://schemas.microsoft.com/office/drawing/2014/main" id="{568A0B77-0F2F-459C-8109-4ABAB1266AB4}"/>
              </a:ext>
            </a:extLst>
          </p:cNvPr>
          <p:cNvSpPr>
            <a:spLocks noChangeArrowheads="1"/>
          </p:cNvSpPr>
          <p:nvPr/>
        </p:nvSpPr>
        <p:spPr bwMode="auto">
          <a:xfrm>
            <a:off x="6062663" y="3733800"/>
            <a:ext cx="533400" cy="381000"/>
          </a:xfrm>
          <a:prstGeom prst="rect">
            <a:avLst/>
          </a:prstGeom>
          <a:solidFill>
            <a:srgbClr val="FFFFFF"/>
          </a:solidFill>
          <a:ln w="9525">
            <a:solidFill>
              <a:srgbClr val="FFFFFF"/>
            </a:solidFill>
            <a:round/>
            <a:headEnd/>
            <a:tailEnd/>
          </a:ln>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4" fill="hold" grpId="0" nodeType="clickEffect">
                                  <p:stCondLst>
                                    <p:cond delay="0"/>
                                  </p:stCondLst>
                                  <p:childTnLst>
                                    <p:animEffect transition="out" filter="wipe(down)">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4" fill="hold" grpId="0" nodeType="clickEffect">
                                  <p:stCondLst>
                                    <p:cond delay="0"/>
                                  </p:stCondLst>
                                  <p:childTnLst>
                                    <p:animEffect transition="out" filter="wipe(down)">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4" fill="hold" grpId="0" nodeType="clickEffect">
                                  <p:stCondLst>
                                    <p:cond delay="0"/>
                                  </p:stCondLst>
                                  <p:childTnLst>
                                    <p:animEffect transition="out" filter="wipe(down)">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xit" presetSubtype="4" fill="hold" grpId="0" nodeType="clickEffect">
                                  <p:stCondLst>
                                    <p:cond delay="0"/>
                                  </p:stCondLst>
                                  <p:childTnLst>
                                    <p:animEffect transition="out" filter="wipe(down)">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par>
                                <p:cTn id="23" presetID="22" presetClass="exit" presetSubtype="4" fill="hold" grpId="0" nodeType="withEffect">
                                  <p:stCondLst>
                                    <p:cond delay="0"/>
                                  </p:stCondLst>
                                  <p:childTnLst>
                                    <p:animEffect transition="out" filter="wipe(down)">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xit" presetSubtype="4" fill="hold" grpId="0" nodeType="clickEffect">
                                  <p:stCondLst>
                                    <p:cond delay="0"/>
                                  </p:stCondLst>
                                  <p:childTnLst>
                                    <p:animEffect transition="out" filter="wipe(down)">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par>
                                <p:cTn id="31" presetID="22" presetClass="exit" presetSubtype="4" fill="hold" grpId="0" nodeType="withEffect">
                                  <p:stCondLst>
                                    <p:cond delay="0"/>
                                  </p:stCondLst>
                                  <p:childTnLst>
                                    <p:animEffect transition="out" filter="wipe(down)">
                                      <p:cBhvr>
                                        <p:cTn id="32" dur="500"/>
                                        <p:tgtEl>
                                          <p:spTgt spid="13"/>
                                        </p:tgtEl>
                                      </p:cBhvr>
                                    </p:animEffect>
                                    <p:set>
                                      <p:cBhvr>
                                        <p:cTn id="33" dur="1" fill="hold">
                                          <p:stCondLst>
                                            <p:cond delay="499"/>
                                          </p:stCondLst>
                                        </p:cTn>
                                        <p:tgtEl>
                                          <p:spTgt spid="13"/>
                                        </p:tgtEl>
                                        <p:attrNameLst>
                                          <p:attrName>style.visibility</p:attrName>
                                        </p:attrNameLst>
                                      </p:cBhvr>
                                      <p:to>
                                        <p:strVal val="hidden"/>
                                      </p:to>
                                    </p:set>
                                  </p:childTnLst>
                                </p:cTn>
                              </p:par>
                              <p:par>
                                <p:cTn id="34" presetID="22" presetClass="exit" presetSubtype="4" fill="hold" grpId="0" nodeType="withEffect">
                                  <p:stCondLst>
                                    <p:cond delay="0"/>
                                  </p:stCondLst>
                                  <p:childTnLst>
                                    <p:animEffect transition="out" filter="wipe(down)">
                                      <p:cBhvr>
                                        <p:cTn id="35" dur="500"/>
                                        <p:tgtEl>
                                          <p:spTgt spid="14"/>
                                        </p:tgtEl>
                                      </p:cBhvr>
                                    </p:animEffect>
                                    <p:set>
                                      <p:cBhvr>
                                        <p:cTn id="36"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4">
            <a:extLst>
              <a:ext uri="{FF2B5EF4-FFF2-40B4-BE49-F238E27FC236}">
                <a16:creationId xmlns:a16="http://schemas.microsoft.com/office/drawing/2014/main" id="{20199421-B202-4F11-B000-22A6E1F2C8D7}"/>
              </a:ext>
            </a:extLst>
          </p:cNvPr>
          <p:cNvSpPr>
            <a:spLocks noChangeArrowheads="1"/>
          </p:cNvSpPr>
          <p:nvPr/>
        </p:nvSpPr>
        <p:spPr bwMode="auto">
          <a:xfrm>
            <a:off x="914400" y="1143000"/>
            <a:ext cx="2825750" cy="461963"/>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a:solidFill>
                  <a:srgbClr val="FFFF99"/>
                </a:solidFill>
              </a:rPr>
              <a:t>Encoders Expansions</a:t>
            </a:r>
          </a:p>
        </p:txBody>
      </p:sp>
      <p:pic>
        <p:nvPicPr>
          <p:cNvPr id="137219" name="Picture 3" descr="AAGIGWM0">
            <a:extLst>
              <a:ext uri="{FF2B5EF4-FFF2-40B4-BE49-F238E27FC236}">
                <a16:creationId xmlns:a16="http://schemas.microsoft.com/office/drawing/2014/main" id="{E638AD0F-4FA8-4F2B-9209-46049C5F2A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133600"/>
            <a:ext cx="4418013" cy="369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0" name="Text Box 23">
            <a:extLst>
              <a:ext uri="{FF2B5EF4-FFF2-40B4-BE49-F238E27FC236}">
                <a16:creationId xmlns:a16="http://schemas.microsoft.com/office/drawing/2014/main" id="{0A3A7C65-A084-4824-B40D-D558C3D72590}"/>
              </a:ext>
            </a:extLst>
          </p:cNvPr>
          <p:cNvSpPr txBox="1">
            <a:spLocks noChangeArrowheads="1"/>
          </p:cNvSpPr>
          <p:nvPr/>
        </p:nvSpPr>
        <p:spPr bwMode="auto">
          <a:xfrm>
            <a:off x="914400" y="2819400"/>
            <a:ext cx="2667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spcBef>
                <a:spcPct val="50000"/>
              </a:spcBef>
            </a:pPr>
            <a:r>
              <a:rPr lang="en-US" altLang="zh-CN"/>
              <a:t>How to implement a 16-to-4 encoder with two 8-to-3 encoders?</a:t>
            </a:r>
          </a:p>
        </p:txBody>
      </p:sp>
      <p:sp>
        <p:nvSpPr>
          <p:cNvPr id="137221" name="WordArt 25">
            <a:extLst>
              <a:ext uri="{FF2B5EF4-FFF2-40B4-BE49-F238E27FC236}">
                <a16:creationId xmlns:a16="http://schemas.microsoft.com/office/drawing/2014/main" id="{2DA05F22-747D-48FA-8332-FFB19CDB3A33}"/>
              </a:ext>
            </a:extLst>
          </p:cNvPr>
          <p:cNvSpPr>
            <a:spLocks noChangeArrowheads="1" noChangeShapeType="1" noTextEdit="1"/>
          </p:cNvSpPr>
          <p:nvPr/>
        </p:nvSpPr>
        <p:spPr bwMode="auto">
          <a:xfrm>
            <a:off x="914400" y="2057400"/>
            <a:ext cx="1371600" cy="449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Question</a:t>
            </a:r>
            <a:endParaRPr lang="zh-CN" alt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4">
            <a:extLst>
              <a:ext uri="{FF2B5EF4-FFF2-40B4-BE49-F238E27FC236}">
                <a16:creationId xmlns:a16="http://schemas.microsoft.com/office/drawing/2014/main" id="{30AF1251-2389-405A-A9BD-E20CA9CFCA9F}"/>
              </a:ext>
            </a:extLst>
          </p:cNvPr>
          <p:cNvSpPr>
            <a:spLocks noChangeArrowheads="1"/>
          </p:cNvSpPr>
          <p:nvPr/>
        </p:nvSpPr>
        <p:spPr bwMode="auto">
          <a:xfrm>
            <a:off x="914400" y="1143000"/>
            <a:ext cx="3978974" cy="461665"/>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dirty="0">
                <a:solidFill>
                  <a:srgbClr val="FFFF99"/>
                </a:solidFill>
              </a:rPr>
              <a:t>Code converters (</a:t>
            </a:r>
            <a:r>
              <a:rPr lang="zh-CN" altLang="en-US" dirty="0">
                <a:solidFill>
                  <a:srgbClr val="FFFF99"/>
                </a:solidFill>
                <a:latin typeface="Microsoft Himalaya" panose="01010100010101010101" pitchFamily="2" charset="0"/>
                <a:cs typeface="Microsoft Himalaya" panose="01010100010101010101" pitchFamily="2" charset="0"/>
              </a:rPr>
              <a:t>代码转换器</a:t>
            </a:r>
            <a:r>
              <a:rPr lang="en-US" altLang="zh-CN" dirty="0">
                <a:solidFill>
                  <a:srgbClr val="FFFF99"/>
                </a:solidFill>
                <a:latin typeface="Microsoft Himalaya" panose="01010100010101010101" pitchFamily="2" charset="0"/>
                <a:cs typeface="Microsoft Himalaya" panose="01010100010101010101" pitchFamily="2" charset="0"/>
              </a:rPr>
              <a:t>)</a:t>
            </a:r>
            <a:endParaRPr lang="en-US" altLang="zh-CN" dirty="0">
              <a:solidFill>
                <a:srgbClr val="FFFF99"/>
              </a:solidFill>
            </a:endParaRPr>
          </a:p>
        </p:txBody>
      </p:sp>
      <p:sp>
        <p:nvSpPr>
          <p:cNvPr id="5" name="WordArt 14">
            <a:extLst>
              <a:ext uri="{FF2B5EF4-FFF2-40B4-BE49-F238E27FC236}">
                <a16:creationId xmlns:a16="http://schemas.microsoft.com/office/drawing/2014/main" id="{978CBD47-27FD-4361-A6CA-94C2D651D694}"/>
              </a:ext>
            </a:extLst>
          </p:cNvPr>
          <p:cNvSpPr>
            <a:spLocks noChangeArrowheads="1" noChangeShapeType="1" noTextEdit="1"/>
          </p:cNvSpPr>
          <p:nvPr/>
        </p:nvSpPr>
        <p:spPr bwMode="auto">
          <a:xfrm>
            <a:off x="914400" y="2568575"/>
            <a:ext cx="1219200" cy="449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Example</a:t>
            </a:r>
            <a:endParaRPr lang="zh-CN" alt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endParaRPr>
          </a:p>
        </p:txBody>
      </p:sp>
      <p:sp>
        <p:nvSpPr>
          <p:cNvPr id="6" name="Text Box 15">
            <a:extLst>
              <a:ext uri="{FF2B5EF4-FFF2-40B4-BE49-F238E27FC236}">
                <a16:creationId xmlns:a16="http://schemas.microsoft.com/office/drawing/2014/main" id="{B33B1129-C8A6-4765-9A81-1DE4CBF0D300}"/>
              </a:ext>
            </a:extLst>
          </p:cNvPr>
          <p:cNvSpPr txBox="1">
            <a:spLocks noChangeArrowheads="1"/>
          </p:cNvSpPr>
          <p:nvPr/>
        </p:nvSpPr>
        <p:spPr bwMode="auto">
          <a:xfrm>
            <a:off x="2286000" y="2438400"/>
            <a:ext cx="5807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2000"/>
              <a:t>Design a logic circuit that converts 4-bit binary codes to gray codes</a:t>
            </a:r>
          </a:p>
        </p:txBody>
      </p:sp>
      <p:sp>
        <p:nvSpPr>
          <p:cNvPr id="7" name="WordArt 16">
            <a:extLst>
              <a:ext uri="{FF2B5EF4-FFF2-40B4-BE49-F238E27FC236}">
                <a16:creationId xmlns:a16="http://schemas.microsoft.com/office/drawing/2014/main" id="{7B6E16CB-1365-4AAB-840C-D743EF6512CB}"/>
              </a:ext>
            </a:extLst>
          </p:cNvPr>
          <p:cNvSpPr>
            <a:spLocks noChangeArrowheads="1" noChangeShapeType="1" noTextEdit="1"/>
          </p:cNvSpPr>
          <p:nvPr/>
        </p:nvSpPr>
        <p:spPr bwMode="auto">
          <a:xfrm>
            <a:off x="914400" y="3124200"/>
            <a:ext cx="1219200" cy="449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Solution</a:t>
            </a:r>
            <a:endParaRPr lang="zh-CN" alt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endParaRPr>
          </a:p>
        </p:txBody>
      </p:sp>
      <p:sp>
        <p:nvSpPr>
          <p:cNvPr id="8" name="TextBox 7">
            <a:extLst>
              <a:ext uri="{FF2B5EF4-FFF2-40B4-BE49-F238E27FC236}">
                <a16:creationId xmlns:a16="http://schemas.microsoft.com/office/drawing/2014/main" id="{E05C7CBD-4660-455E-8E44-C77516CA2406}"/>
              </a:ext>
            </a:extLst>
          </p:cNvPr>
          <p:cNvSpPr txBox="1">
            <a:spLocks noChangeArrowheads="1"/>
          </p:cNvSpPr>
          <p:nvPr/>
        </p:nvSpPr>
        <p:spPr bwMode="auto">
          <a:xfrm>
            <a:off x="2286000" y="3124200"/>
            <a:ext cx="6172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2000"/>
              <a:t>Step 1: determine the Truth Table of the logic circuit</a:t>
            </a:r>
            <a:endParaRPr lang="zh-CN" altLang="en-US" sz="2000"/>
          </a:p>
        </p:txBody>
      </p:sp>
      <p:graphicFrame>
        <p:nvGraphicFramePr>
          <p:cNvPr id="9" name="Table 8">
            <a:extLst>
              <a:ext uri="{FF2B5EF4-FFF2-40B4-BE49-F238E27FC236}">
                <a16:creationId xmlns:a16="http://schemas.microsoft.com/office/drawing/2014/main" id="{F0B99D7C-82B2-4B9B-94E8-4909B6C6325B}"/>
              </a:ext>
            </a:extLst>
          </p:cNvPr>
          <p:cNvGraphicFramePr>
            <a:graphicFrameLocks noGrp="1"/>
          </p:cNvGraphicFramePr>
          <p:nvPr/>
        </p:nvGraphicFramePr>
        <p:xfrm>
          <a:off x="4191000" y="3657600"/>
          <a:ext cx="2994914" cy="2468880"/>
        </p:xfrm>
        <a:graphic>
          <a:graphicData uri="http://schemas.openxmlformats.org/drawingml/2006/table">
            <a:tbl>
              <a:tblPr firstRow="1" bandRow="1">
                <a:tableStyleId>{775DCB02-9BB8-47FD-8907-85C794F793BA}</a:tableStyleId>
              </a:tblPr>
              <a:tblGrid>
                <a:gridCol w="267638">
                  <a:extLst>
                    <a:ext uri="{9D8B030D-6E8A-4147-A177-3AD203B41FA5}">
                      <a16:colId xmlns:a16="http://schemas.microsoft.com/office/drawing/2014/main" val="20000"/>
                    </a:ext>
                  </a:extLst>
                </a:gridCol>
                <a:gridCol w="657196">
                  <a:extLst>
                    <a:ext uri="{9D8B030D-6E8A-4147-A177-3AD203B41FA5}">
                      <a16:colId xmlns:a16="http://schemas.microsoft.com/office/drawing/2014/main" val="20001"/>
                    </a:ext>
                  </a:extLst>
                </a:gridCol>
                <a:gridCol w="530244">
                  <a:extLst>
                    <a:ext uri="{9D8B030D-6E8A-4147-A177-3AD203B41FA5}">
                      <a16:colId xmlns:a16="http://schemas.microsoft.com/office/drawing/2014/main" val="20002"/>
                    </a:ext>
                  </a:extLst>
                </a:gridCol>
                <a:gridCol w="352396">
                  <a:extLst>
                    <a:ext uri="{9D8B030D-6E8A-4147-A177-3AD203B41FA5}">
                      <a16:colId xmlns:a16="http://schemas.microsoft.com/office/drawing/2014/main" val="20003"/>
                    </a:ext>
                  </a:extLst>
                </a:gridCol>
                <a:gridCol w="657196">
                  <a:extLst>
                    <a:ext uri="{9D8B030D-6E8A-4147-A177-3AD203B41FA5}">
                      <a16:colId xmlns:a16="http://schemas.microsoft.com/office/drawing/2014/main" val="20004"/>
                    </a:ext>
                  </a:extLst>
                </a:gridCol>
                <a:gridCol w="530244">
                  <a:extLst>
                    <a:ext uri="{9D8B030D-6E8A-4147-A177-3AD203B41FA5}">
                      <a16:colId xmlns:a16="http://schemas.microsoft.com/office/drawing/2014/main" val="20005"/>
                    </a:ext>
                  </a:extLst>
                </a:gridCol>
              </a:tblGrid>
              <a:tr h="218440">
                <a:tc>
                  <a:txBody>
                    <a:bodyPr/>
                    <a:lstStyle/>
                    <a:p>
                      <a:pPr algn="ctr"/>
                      <a:endParaRPr lang="zh-CN" altLang="en-US" sz="1200" dirty="0"/>
                    </a:p>
                  </a:txBody>
                  <a:tcPr/>
                </a:tc>
                <a:tc>
                  <a:txBody>
                    <a:bodyPr/>
                    <a:lstStyle/>
                    <a:p>
                      <a:pPr algn="ctr"/>
                      <a:r>
                        <a:rPr lang="en-US" altLang="zh-CN" sz="1200" dirty="0"/>
                        <a:t>Binary</a:t>
                      </a:r>
                      <a:endParaRPr lang="zh-CN" altLang="en-US" sz="1200" dirty="0"/>
                    </a:p>
                  </a:txBody>
                  <a:tcPr/>
                </a:tc>
                <a:tc>
                  <a:txBody>
                    <a:bodyPr/>
                    <a:lstStyle/>
                    <a:p>
                      <a:pPr algn="ctr"/>
                      <a:r>
                        <a:rPr lang="en-US" altLang="zh-CN" sz="1200" dirty="0"/>
                        <a:t>Gray</a:t>
                      </a:r>
                      <a:endParaRPr lang="zh-CN" altLang="en-US" sz="1200" dirty="0"/>
                    </a:p>
                  </a:txBody>
                  <a:tcPr/>
                </a:tc>
                <a:tc>
                  <a:txBody>
                    <a:bodyPr/>
                    <a:lstStyle/>
                    <a:p>
                      <a:pPr algn="ctr"/>
                      <a:endParaRPr lang="zh-CN" altLang="en-US" sz="1200" dirty="0"/>
                    </a:p>
                  </a:txBody>
                  <a:tcPr/>
                </a:tc>
                <a:tc>
                  <a:txBody>
                    <a:bodyPr/>
                    <a:lstStyle/>
                    <a:p>
                      <a:pPr algn="ctr"/>
                      <a:r>
                        <a:rPr lang="en-US" altLang="zh-CN" sz="1200" dirty="0"/>
                        <a:t>Binary</a:t>
                      </a:r>
                      <a:endParaRPr lang="zh-CN" altLang="en-US" sz="1200" dirty="0"/>
                    </a:p>
                  </a:txBody>
                  <a:tcPr/>
                </a:tc>
                <a:tc>
                  <a:txBody>
                    <a:bodyPr/>
                    <a:lstStyle/>
                    <a:p>
                      <a:pPr algn="ctr"/>
                      <a:r>
                        <a:rPr lang="en-US" altLang="zh-CN" sz="1200" dirty="0"/>
                        <a:t>Gray</a:t>
                      </a:r>
                      <a:endParaRPr lang="zh-CN" altLang="en-US" sz="1200" dirty="0"/>
                    </a:p>
                  </a:txBody>
                  <a:tcPr/>
                </a:tc>
                <a:extLst>
                  <a:ext uri="{0D108BD9-81ED-4DB2-BD59-A6C34878D82A}">
                    <a16:rowId xmlns:a16="http://schemas.microsoft.com/office/drawing/2014/main" val="10000"/>
                  </a:ext>
                </a:extLst>
              </a:tr>
              <a:tr h="218440">
                <a:tc>
                  <a:txBody>
                    <a:bodyPr/>
                    <a:lstStyle/>
                    <a:p>
                      <a:pPr algn="ctr"/>
                      <a:r>
                        <a:rPr lang="en-US" altLang="zh-CN" sz="1200" dirty="0"/>
                        <a:t>0</a:t>
                      </a:r>
                      <a:endParaRPr lang="zh-CN" altLang="en-US" sz="1200" dirty="0"/>
                    </a:p>
                  </a:txBody>
                  <a:tcPr/>
                </a:tc>
                <a:tc>
                  <a:txBody>
                    <a:bodyPr/>
                    <a:lstStyle/>
                    <a:p>
                      <a:pPr algn="ctr"/>
                      <a:r>
                        <a:rPr lang="en-US" altLang="zh-CN" sz="1200" dirty="0"/>
                        <a:t>0000</a:t>
                      </a:r>
                      <a:endParaRPr lang="zh-CN" altLang="en-US" sz="1200" dirty="0"/>
                    </a:p>
                  </a:txBody>
                  <a:tcPr/>
                </a:tc>
                <a:tc>
                  <a:txBody>
                    <a:bodyPr/>
                    <a:lstStyle/>
                    <a:p>
                      <a:pPr algn="ctr"/>
                      <a:r>
                        <a:rPr lang="en-US" altLang="zh-CN" sz="1200" dirty="0"/>
                        <a:t>0000</a:t>
                      </a:r>
                      <a:endParaRPr lang="zh-CN" altLang="en-US" sz="1200" dirty="0"/>
                    </a:p>
                  </a:txBody>
                  <a:tcPr/>
                </a:tc>
                <a:tc>
                  <a:txBody>
                    <a:bodyPr/>
                    <a:lstStyle/>
                    <a:p>
                      <a:pPr algn="ctr"/>
                      <a:r>
                        <a:rPr lang="en-US" altLang="zh-CN" sz="1200" dirty="0"/>
                        <a:t>8</a:t>
                      </a:r>
                      <a:endParaRPr lang="zh-CN" altLang="en-US" sz="1200" dirty="0"/>
                    </a:p>
                  </a:txBody>
                  <a:tcPr/>
                </a:tc>
                <a:tc>
                  <a:txBody>
                    <a:bodyPr/>
                    <a:lstStyle/>
                    <a:p>
                      <a:pPr algn="ctr"/>
                      <a:r>
                        <a:rPr lang="en-US" altLang="zh-CN" sz="1200" dirty="0"/>
                        <a:t>1000</a:t>
                      </a:r>
                      <a:endParaRPr lang="zh-CN" altLang="en-US" sz="1200" dirty="0"/>
                    </a:p>
                  </a:txBody>
                  <a:tcPr/>
                </a:tc>
                <a:tc>
                  <a:txBody>
                    <a:bodyPr/>
                    <a:lstStyle/>
                    <a:p>
                      <a:pPr algn="ctr"/>
                      <a:r>
                        <a:rPr lang="en-US" altLang="zh-CN" sz="1200" dirty="0"/>
                        <a:t>1100</a:t>
                      </a:r>
                      <a:endParaRPr lang="zh-CN" altLang="en-US" sz="1200" dirty="0"/>
                    </a:p>
                  </a:txBody>
                  <a:tcPr/>
                </a:tc>
                <a:extLst>
                  <a:ext uri="{0D108BD9-81ED-4DB2-BD59-A6C34878D82A}">
                    <a16:rowId xmlns:a16="http://schemas.microsoft.com/office/drawing/2014/main" val="10001"/>
                  </a:ext>
                </a:extLst>
              </a:tr>
              <a:tr h="218440">
                <a:tc>
                  <a:txBody>
                    <a:bodyPr/>
                    <a:lstStyle/>
                    <a:p>
                      <a:pPr algn="ctr"/>
                      <a:r>
                        <a:rPr lang="en-US" altLang="zh-CN" sz="1200" dirty="0"/>
                        <a:t>1</a:t>
                      </a:r>
                      <a:endParaRPr lang="zh-CN" altLang="en-US" sz="1200" dirty="0"/>
                    </a:p>
                  </a:txBody>
                  <a:tcPr/>
                </a:tc>
                <a:tc>
                  <a:txBody>
                    <a:bodyPr/>
                    <a:lstStyle/>
                    <a:p>
                      <a:pPr algn="ctr"/>
                      <a:r>
                        <a:rPr lang="en-US" altLang="zh-CN" sz="1200" dirty="0"/>
                        <a:t>0001</a:t>
                      </a:r>
                      <a:endParaRPr lang="zh-CN" altLang="en-US" sz="1200" dirty="0"/>
                    </a:p>
                  </a:txBody>
                  <a:tcPr/>
                </a:tc>
                <a:tc>
                  <a:txBody>
                    <a:bodyPr/>
                    <a:lstStyle/>
                    <a:p>
                      <a:pPr algn="ctr"/>
                      <a:r>
                        <a:rPr lang="en-US" altLang="zh-CN" sz="1200" dirty="0"/>
                        <a:t>0001</a:t>
                      </a:r>
                      <a:endParaRPr lang="zh-CN" altLang="en-US" sz="1200" dirty="0"/>
                    </a:p>
                  </a:txBody>
                  <a:tcPr/>
                </a:tc>
                <a:tc>
                  <a:txBody>
                    <a:bodyPr/>
                    <a:lstStyle/>
                    <a:p>
                      <a:pPr algn="ctr"/>
                      <a:r>
                        <a:rPr lang="en-US" altLang="zh-CN" sz="1200" dirty="0"/>
                        <a:t>9</a:t>
                      </a:r>
                      <a:endParaRPr lang="zh-CN" altLang="en-US" sz="1200" dirty="0"/>
                    </a:p>
                  </a:txBody>
                  <a:tcPr/>
                </a:tc>
                <a:tc>
                  <a:txBody>
                    <a:bodyPr/>
                    <a:lstStyle/>
                    <a:p>
                      <a:pPr algn="ctr"/>
                      <a:r>
                        <a:rPr lang="en-US" altLang="zh-CN" sz="1200" dirty="0"/>
                        <a:t>1001</a:t>
                      </a:r>
                      <a:endParaRPr lang="zh-CN" altLang="en-US" sz="1200" dirty="0"/>
                    </a:p>
                  </a:txBody>
                  <a:tcPr/>
                </a:tc>
                <a:tc>
                  <a:txBody>
                    <a:bodyPr/>
                    <a:lstStyle/>
                    <a:p>
                      <a:pPr algn="ctr"/>
                      <a:r>
                        <a:rPr lang="en-US" altLang="zh-CN" sz="1200" dirty="0"/>
                        <a:t>1101</a:t>
                      </a:r>
                      <a:endParaRPr lang="zh-CN" altLang="en-US" sz="1200" dirty="0"/>
                    </a:p>
                  </a:txBody>
                  <a:tcPr/>
                </a:tc>
                <a:extLst>
                  <a:ext uri="{0D108BD9-81ED-4DB2-BD59-A6C34878D82A}">
                    <a16:rowId xmlns:a16="http://schemas.microsoft.com/office/drawing/2014/main" val="10002"/>
                  </a:ext>
                </a:extLst>
              </a:tr>
              <a:tr h="218440">
                <a:tc>
                  <a:txBody>
                    <a:bodyPr/>
                    <a:lstStyle/>
                    <a:p>
                      <a:pPr algn="ctr"/>
                      <a:r>
                        <a:rPr lang="en-US" altLang="zh-CN" sz="1200" dirty="0"/>
                        <a:t>2</a:t>
                      </a:r>
                      <a:endParaRPr lang="zh-CN" altLang="en-US" sz="1200" dirty="0"/>
                    </a:p>
                  </a:txBody>
                  <a:tcPr/>
                </a:tc>
                <a:tc>
                  <a:txBody>
                    <a:bodyPr/>
                    <a:lstStyle/>
                    <a:p>
                      <a:pPr algn="ctr"/>
                      <a:r>
                        <a:rPr lang="en-US" altLang="zh-CN" sz="1200" dirty="0"/>
                        <a:t>0010</a:t>
                      </a:r>
                      <a:endParaRPr lang="zh-CN" altLang="en-US" sz="1200" dirty="0"/>
                    </a:p>
                  </a:txBody>
                  <a:tcPr/>
                </a:tc>
                <a:tc>
                  <a:txBody>
                    <a:bodyPr/>
                    <a:lstStyle/>
                    <a:p>
                      <a:pPr algn="ctr"/>
                      <a:r>
                        <a:rPr lang="en-US" altLang="zh-CN" sz="1200" dirty="0"/>
                        <a:t>0011</a:t>
                      </a:r>
                      <a:endParaRPr lang="zh-CN" altLang="en-US" sz="1200" dirty="0"/>
                    </a:p>
                  </a:txBody>
                  <a:tcPr/>
                </a:tc>
                <a:tc>
                  <a:txBody>
                    <a:bodyPr/>
                    <a:lstStyle/>
                    <a:p>
                      <a:pPr algn="ctr"/>
                      <a:r>
                        <a:rPr lang="en-US" altLang="zh-CN" sz="1200" dirty="0"/>
                        <a:t>10</a:t>
                      </a:r>
                      <a:endParaRPr lang="zh-CN" altLang="en-US" sz="1200" dirty="0"/>
                    </a:p>
                  </a:txBody>
                  <a:tcPr/>
                </a:tc>
                <a:tc>
                  <a:txBody>
                    <a:bodyPr/>
                    <a:lstStyle/>
                    <a:p>
                      <a:pPr algn="ctr"/>
                      <a:r>
                        <a:rPr lang="en-US" altLang="zh-CN" sz="1200" dirty="0"/>
                        <a:t>1010</a:t>
                      </a:r>
                      <a:endParaRPr lang="zh-CN" altLang="en-US" sz="1200" dirty="0"/>
                    </a:p>
                  </a:txBody>
                  <a:tcPr/>
                </a:tc>
                <a:tc>
                  <a:txBody>
                    <a:bodyPr/>
                    <a:lstStyle/>
                    <a:p>
                      <a:pPr algn="ctr"/>
                      <a:r>
                        <a:rPr lang="en-US" altLang="zh-CN" sz="1200" dirty="0"/>
                        <a:t>1111</a:t>
                      </a:r>
                      <a:endParaRPr lang="zh-CN" altLang="en-US" sz="1200" dirty="0"/>
                    </a:p>
                  </a:txBody>
                  <a:tcPr/>
                </a:tc>
                <a:extLst>
                  <a:ext uri="{0D108BD9-81ED-4DB2-BD59-A6C34878D82A}">
                    <a16:rowId xmlns:a16="http://schemas.microsoft.com/office/drawing/2014/main" val="10003"/>
                  </a:ext>
                </a:extLst>
              </a:tr>
              <a:tr h="218440">
                <a:tc>
                  <a:txBody>
                    <a:bodyPr/>
                    <a:lstStyle/>
                    <a:p>
                      <a:pPr algn="ctr"/>
                      <a:r>
                        <a:rPr lang="en-US" altLang="zh-CN" sz="1200" dirty="0"/>
                        <a:t>3</a:t>
                      </a:r>
                      <a:endParaRPr lang="zh-CN" altLang="en-US" sz="1200" dirty="0"/>
                    </a:p>
                  </a:txBody>
                  <a:tcPr/>
                </a:tc>
                <a:tc>
                  <a:txBody>
                    <a:bodyPr/>
                    <a:lstStyle/>
                    <a:p>
                      <a:pPr algn="ctr"/>
                      <a:r>
                        <a:rPr lang="en-US" altLang="zh-CN" sz="1200" dirty="0"/>
                        <a:t>0011</a:t>
                      </a:r>
                      <a:endParaRPr lang="zh-CN" altLang="en-US" sz="1200" dirty="0"/>
                    </a:p>
                  </a:txBody>
                  <a:tcPr/>
                </a:tc>
                <a:tc>
                  <a:txBody>
                    <a:bodyPr/>
                    <a:lstStyle/>
                    <a:p>
                      <a:pPr algn="ctr"/>
                      <a:r>
                        <a:rPr lang="en-US" altLang="zh-CN" sz="1200" dirty="0"/>
                        <a:t>0010</a:t>
                      </a:r>
                      <a:endParaRPr lang="zh-CN" altLang="en-US" sz="1200" dirty="0"/>
                    </a:p>
                  </a:txBody>
                  <a:tcPr/>
                </a:tc>
                <a:tc>
                  <a:txBody>
                    <a:bodyPr/>
                    <a:lstStyle/>
                    <a:p>
                      <a:pPr algn="ctr"/>
                      <a:r>
                        <a:rPr lang="en-US" altLang="zh-CN" sz="1200" dirty="0"/>
                        <a:t>11</a:t>
                      </a:r>
                      <a:endParaRPr lang="zh-CN" altLang="en-US" sz="1200" dirty="0"/>
                    </a:p>
                  </a:txBody>
                  <a:tcPr/>
                </a:tc>
                <a:tc>
                  <a:txBody>
                    <a:bodyPr/>
                    <a:lstStyle/>
                    <a:p>
                      <a:pPr algn="ctr"/>
                      <a:r>
                        <a:rPr lang="en-US" altLang="zh-CN" sz="1200" dirty="0"/>
                        <a:t>1011</a:t>
                      </a:r>
                      <a:endParaRPr lang="zh-CN" altLang="en-US" sz="1200" dirty="0"/>
                    </a:p>
                  </a:txBody>
                  <a:tcPr/>
                </a:tc>
                <a:tc>
                  <a:txBody>
                    <a:bodyPr/>
                    <a:lstStyle/>
                    <a:p>
                      <a:pPr algn="ctr"/>
                      <a:r>
                        <a:rPr lang="en-US" altLang="zh-CN" sz="1200" dirty="0"/>
                        <a:t>1110</a:t>
                      </a:r>
                      <a:endParaRPr lang="zh-CN" altLang="en-US" sz="1200" dirty="0"/>
                    </a:p>
                  </a:txBody>
                  <a:tcPr/>
                </a:tc>
                <a:extLst>
                  <a:ext uri="{0D108BD9-81ED-4DB2-BD59-A6C34878D82A}">
                    <a16:rowId xmlns:a16="http://schemas.microsoft.com/office/drawing/2014/main" val="10004"/>
                  </a:ext>
                </a:extLst>
              </a:tr>
              <a:tr h="218440">
                <a:tc>
                  <a:txBody>
                    <a:bodyPr/>
                    <a:lstStyle/>
                    <a:p>
                      <a:pPr algn="ctr"/>
                      <a:r>
                        <a:rPr lang="en-US" altLang="zh-CN" sz="1200" dirty="0"/>
                        <a:t>4</a:t>
                      </a:r>
                      <a:endParaRPr lang="zh-CN" altLang="en-US" sz="1200" dirty="0"/>
                    </a:p>
                  </a:txBody>
                  <a:tcPr/>
                </a:tc>
                <a:tc>
                  <a:txBody>
                    <a:bodyPr/>
                    <a:lstStyle/>
                    <a:p>
                      <a:pPr algn="ctr"/>
                      <a:r>
                        <a:rPr lang="en-US" altLang="zh-CN" sz="1200" dirty="0"/>
                        <a:t>0100</a:t>
                      </a:r>
                      <a:endParaRPr lang="zh-CN" altLang="en-US" sz="1200" dirty="0"/>
                    </a:p>
                  </a:txBody>
                  <a:tcPr/>
                </a:tc>
                <a:tc>
                  <a:txBody>
                    <a:bodyPr/>
                    <a:lstStyle/>
                    <a:p>
                      <a:pPr algn="ctr"/>
                      <a:r>
                        <a:rPr lang="en-US" altLang="zh-CN" sz="1200" dirty="0"/>
                        <a:t>0110</a:t>
                      </a:r>
                      <a:endParaRPr lang="zh-CN" altLang="en-US" sz="1200" dirty="0"/>
                    </a:p>
                  </a:txBody>
                  <a:tcPr/>
                </a:tc>
                <a:tc>
                  <a:txBody>
                    <a:bodyPr/>
                    <a:lstStyle/>
                    <a:p>
                      <a:pPr algn="ctr"/>
                      <a:r>
                        <a:rPr lang="en-US" altLang="zh-CN" sz="1200" dirty="0"/>
                        <a:t>12</a:t>
                      </a:r>
                      <a:endParaRPr lang="zh-CN" altLang="en-US" sz="1200" dirty="0"/>
                    </a:p>
                  </a:txBody>
                  <a:tcPr/>
                </a:tc>
                <a:tc>
                  <a:txBody>
                    <a:bodyPr/>
                    <a:lstStyle/>
                    <a:p>
                      <a:pPr algn="ctr"/>
                      <a:r>
                        <a:rPr lang="en-US" altLang="zh-CN" sz="1200" dirty="0"/>
                        <a:t>1100</a:t>
                      </a:r>
                      <a:endParaRPr lang="zh-CN" altLang="en-US" sz="1200" dirty="0"/>
                    </a:p>
                  </a:txBody>
                  <a:tcPr/>
                </a:tc>
                <a:tc>
                  <a:txBody>
                    <a:bodyPr/>
                    <a:lstStyle/>
                    <a:p>
                      <a:pPr algn="ctr"/>
                      <a:r>
                        <a:rPr lang="en-US" altLang="zh-CN" sz="1200" dirty="0"/>
                        <a:t>1010</a:t>
                      </a:r>
                      <a:endParaRPr lang="zh-CN" altLang="en-US" sz="1200" dirty="0"/>
                    </a:p>
                  </a:txBody>
                  <a:tcPr/>
                </a:tc>
                <a:extLst>
                  <a:ext uri="{0D108BD9-81ED-4DB2-BD59-A6C34878D82A}">
                    <a16:rowId xmlns:a16="http://schemas.microsoft.com/office/drawing/2014/main" val="10005"/>
                  </a:ext>
                </a:extLst>
              </a:tr>
              <a:tr h="218440">
                <a:tc>
                  <a:txBody>
                    <a:bodyPr/>
                    <a:lstStyle/>
                    <a:p>
                      <a:pPr algn="ctr"/>
                      <a:r>
                        <a:rPr lang="en-US" altLang="zh-CN" sz="1200" dirty="0"/>
                        <a:t>5</a:t>
                      </a:r>
                      <a:endParaRPr lang="zh-CN" altLang="en-US" sz="1200" dirty="0"/>
                    </a:p>
                  </a:txBody>
                  <a:tcPr/>
                </a:tc>
                <a:tc>
                  <a:txBody>
                    <a:bodyPr/>
                    <a:lstStyle/>
                    <a:p>
                      <a:pPr algn="ctr"/>
                      <a:r>
                        <a:rPr lang="en-US" altLang="zh-CN" sz="1200" dirty="0"/>
                        <a:t>0101</a:t>
                      </a:r>
                      <a:endParaRPr lang="zh-CN" altLang="en-US" sz="1200" dirty="0"/>
                    </a:p>
                  </a:txBody>
                  <a:tcPr/>
                </a:tc>
                <a:tc>
                  <a:txBody>
                    <a:bodyPr/>
                    <a:lstStyle/>
                    <a:p>
                      <a:pPr algn="ctr"/>
                      <a:r>
                        <a:rPr lang="en-US" altLang="zh-CN" sz="1200" dirty="0"/>
                        <a:t>0111</a:t>
                      </a:r>
                      <a:endParaRPr lang="zh-CN" altLang="en-US" sz="1200" dirty="0"/>
                    </a:p>
                  </a:txBody>
                  <a:tcPr/>
                </a:tc>
                <a:tc>
                  <a:txBody>
                    <a:bodyPr/>
                    <a:lstStyle/>
                    <a:p>
                      <a:pPr algn="ctr"/>
                      <a:r>
                        <a:rPr lang="en-US" altLang="zh-CN" sz="1200" dirty="0"/>
                        <a:t>13</a:t>
                      </a:r>
                      <a:endParaRPr lang="zh-CN" altLang="en-US" sz="1200" dirty="0"/>
                    </a:p>
                  </a:txBody>
                  <a:tcPr/>
                </a:tc>
                <a:tc>
                  <a:txBody>
                    <a:bodyPr/>
                    <a:lstStyle/>
                    <a:p>
                      <a:pPr algn="ctr"/>
                      <a:r>
                        <a:rPr lang="en-US" altLang="zh-CN" sz="1200" dirty="0"/>
                        <a:t>1101</a:t>
                      </a:r>
                      <a:endParaRPr lang="zh-CN" altLang="en-US" sz="1200" dirty="0"/>
                    </a:p>
                  </a:txBody>
                  <a:tcPr/>
                </a:tc>
                <a:tc>
                  <a:txBody>
                    <a:bodyPr/>
                    <a:lstStyle/>
                    <a:p>
                      <a:pPr algn="ctr"/>
                      <a:r>
                        <a:rPr lang="en-US" altLang="zh-CN" sz="1200" dirty="0"/>
                        <a:t>1011</a:t>
                      </a:r>
                      <a:endParaRPr lang="zh-CN" altLang="en-US" sz="1200" dirty="0"/>
                    </a:p>
                  </a:txBody>
                  <a:tcPr/>
                </a:tc>
                <a:extLst>
                  <a:ext uri="{0D108BD9-81ED-4DB2-BD59-A6C34878D82A}">
                    <a16:rowId xmlns:a16="http://schemas.microsoft.com/office/drawing/2014/main" val="10006"/>
                  </a:ext>
                </a:extLst>
              </a:tr>
              <a:tr h="218440">
                <a:tc>
                  <a:txBody>
                    <a:bodyPr/>
                    <a:lstStyle/>
                    <a:p>
                      <a:pPr algn="ctr"/>
                      <a:r>
                        <a:rPr lang="en-US" altLang="zh-CN" sz="1200" dirty="0"/>
                        <a:t>6</a:t>
                      </a:r>
                      <a:endParaRPr lang="zh-CN" altLang="en-US" sz="1200" dirty="0"/>
                    </a:p>
                  </a:txBody>
                  <a:tcPr/>
                </a:tc>
                <a:tc>
                  <a:txBody>
                    <a:bodyPr/>
                    <a:lstStyle/>
                    <a:p>
                      <a:pPr algn="ctr"/>
                      <a:r>
                        <a:rPr lang="en-US" altLang="zh-CN" sz="1200" dirty="0"/>
                        <a:t>0110</a:t>
                      </a:r>
                      <a:endParaRPr lang="zh-CN" altLang="en-US" sz="1200" dirty="0"/>
                    </a:p>
                  </a:txBody>
                  <a:tcPr/>
                </a:tc>
                <a:tc>
                  <a:txBody>
                    <a:bodyPr/>
                    <a:lstStyle/>
                    <a:p>
                      <a:pPr algn="ctr"/>
                      <a:r>
                        <a:rPr lang="en-US" altLang="zh-CN" sz="1200" dirty="0"/>
                        <a:t>0101</a:t>
                      </a:r>
                      <a:endParaRPr lang="zh-CN" altLang="en-US" sz="1200" dirty="0"/>
                    </a:p>
                  </a:txBody>
                  <a:tcPr/>
                </a:tc>
                <a:tc>
                  <a:txBody>
                    <a:bodyPr/>
                    <a:lstStyle/>
                    <a:p>
                      <a:pPr algn="ctr"/>
                      <a:r>
                        <a:rPr lang="en-US" altLang="zh-CN" sz="1200" dirty="0"/>
                        <a:t>14</a:t>
                      </a:r>
                      <a:endParaRPr lang="zh-CN" altLang="en-US" sz="1200" dirty="0"/>
                    </a:p>
                  </a:txBody>
                  <a:tcPr/>
                </a:tc>
                <a:tc>
                  <a:txBody>
                    <a:bodyPr/>
                    <a:lstStyle/>
                    <a:p>
                      <a:pPr algn="ctr"/>
                      <a:r>
                        <a:rPr lang="en-US" altLang="zh-CN" sz="1200" dirty="0"/>
                        <a:t>1110</a:t>
                      </a:r>
                      <a:endParaRPr lang="zh-CN" altLang="en-US" sz="1200" dirty="0"/>
                    </a:p>
                  </a:txBody>
                  <a:tcPr/>
                </a:tc>
                <a:tc>
                  <a:txBody>
                    <a:bodyPr/>
                    <a:lstStyle/>
                    <a:p>
                      <a:pPr algn="ctr"/>
                      <a:r>
                        <a:rPr lang="en-US" altLang="zh-CN" sz="1200" dirty="0"/>
                        <a:t>1001</a:t>
                      </a:r>
                      <a:endParaRPr lang="zh-CN" altLang="en-US" sz="1200" dirty="0"/>
                    </a:p>
                  </a:txBody>
                  <a:tcPr/>
                </a:tc>
                <a:extLst>
                  <a:ext uri="{0D108BD9-81ED-4DB2-BD59-A6C34878D82A}">
                    <a16:rowId xmlns:a16="http://schemas.microsoft.com/office/drawing/2014/main" val="10007"/>
                  </a:ext>
                </a:extLst>
              </a:tr>
              <a:tr h="218440">
                <a:tc>
                  <a:txBody>
                    <a:bodyPr/>
                    <a:lstStyle/>
                    <a:p>
                      <a:pPr algn="ctr"/>
                      <a:r>
                        <a:rPr lang="en-US" altLang="zh-CN" sz="1200" dirty="0"/>
                        <a:t>7</a:t>
                      </a:r>
                      <a:endParaRPr lang="zh-CN" altLang="en-US" sz="1200" dirty="0"/>
                    </a:p>
                  </a:txBody>
                  <a:tcPr/>
                </a:tc>
                <a:tc>
                  <a:txBody>
                    <a:bodyPr/>
                    <a:lstStyle/>
                    <a:p>
                      <a:pPr algn="ctr"/>
                      <a:r>
                        <a:rPr lang="en-US" altLang="zh-CN" sz="1200" dirty="0"/>
                        <a:t>0111</a:t>
                      </a:r>
                      <a:endParaRPr lang="zh-CN" altLang="en-US" sz="1200" dirty="0"/>
                    </a:p>
                  </a:txBody>
                  <a:tcPr/>
                </a:tc>
                <a:tc>
                  <a:txBody>
                    <a:bodyPr/>
                    <a:lstStyle/>
                    <a:p>
                      <a:pPr algn="ctr"/>
                      <a:r>
                        <a:rPr lang="en-US" altLang="zh-CN" sz="1200" dirty="0"/>
                        <a:t>0100</a:t>
                      </a:r>
                      <a:endParaRPr lang="zh-CN" altLang="en-US" sz="1200" dirty="0"/>
                    </a:p>
                  </a:txBody>
                  <a:tcPr/>
                </a:tc>
                <a:tc>
                  <a:txBody>
                    <a:bodyPr/>
                    <a:lstStyle/>
                    <a:p>
                      <a:pPr algn="ctr"/>
                      <a:r>
                        <a:rPr lang="en-US" altLang="zh-CN" sz="1200" dirty="0"/>
                        <a:t>15</a:t>
                      </a:r>
                      <a:endParaRPr lang="zh-CN" altLang="en-US" sz="1200" dirty="0"/>
                    </a:p>
                  </a:txBody>
                  <a:tcPr/>
                </a:tc>
                <a:tc>
                  <a:txBody>
                    <a:bodyPr/>
                    <a:lstStyle/>
                    <a:p>
                      <a:pPr algn="ctr"/>
                      <a:r>
                        <a:rPr lang="en-US" altLang="zh-CN" sz="1200" dirty="0"/>
                        <a:t>1111</a:t>
                      </a:r>
                      <a:endParaRPr lang="zh-CN" altLang="en-US" sz="1200" dirty="0"/>
                    </a:p>
                  </a:txBody>
                  <a:tcPr/>
                </a:tc>
                <a:tc>
                  <a:txBody>
                    <a:bodyPr/>
                    <a:lstStyle/>
                    <a:p>
                      <a:pPr algn="ctr"/>
                      <a:r>
                        <a:rPr lang="en-US" altLang="zh-CN" sz="1200" dirty="0"/>
                        <a:t>1000</a:t>
                      </a:r>
                      <a:endParaRPr lang="zh-CN" altLang="en-US" sz="1200" dirty="0"/>
                    </a:p>
                  </a:txBody>
                  <a:tcPr/>
                </a:tc>
                <a:extLst>
                  <a:ext uri="{0D108BD9-81ED-4DB2-BD59-A6C34878D82A}">
                    <a16:rowId xmlns:a16="http://schemas.microsoft.com/office/drawing/2014/main" val="10008"/>
                  </a:ext>
                </a:extLst>
              </a:tr>
            </a:tbl>
          </a:graphicData>
        </a:graphic>
      </p:graphicFrame>
      <p:sp>
        <p:nvSpPr>
          <p:cNvPr id="138248" name="Rectangle 9">
            <a:extLst>
              <a:ext uri="{FF2B5EF4-FFF2-40B4-BE49-F238E27FC236}">
                <a16:creationId xmlns:a16="http://schemas.microsoft.com/office/drawing/2014/main" id="{AFF1AFD7-90C1-4DB7-B844-5518AA1FAE8E}"/>
              </a:ext>
            </a:extLst>
          </p:cNvPr>
          <p:cNvSpPr>
            <a:spLocks noChangeArrowheads="1"/>
          </p:cNvSpPr>
          <p:nvPr/>
        </p:nvSpPr>
        <p:spPr bwMode="auto">
          <a:xfrm>
            <a:off x="838200" y="1676400"/>
            <a:ext cx="716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2000"/>
              <a:t>Coder converters are logic circuits that change one code to another.</a:t>
            </a:r>
            <a:endParaRPr lang="zh-CN" altLang="en-US" sz="2000"/>
          </a:p>
        </p:txBody>
      </p:sp>
      <p:grpSp>
        <p:nvGrpSpPr>
          <p:cNvPr id="24" name="Group 23">
            <a:extLst>
              <a:ext uri="{FF2B5EF4-FFF2-40B4-BE49-F238E27FC236}">
                <a16:creationId xmlns:a16="http://schemas.microsoft.com/office/drawing/2014/main" id="{738C853B-CA99-45BE-B7AA-3D211FC1D2B3}"/>
              </a:ext>
            </a:extLst>
          </p:cNvPr>
          <p:cNvGrpSpPr>
            <a:grpSpLocks/>
          </p:cNvGrpSpPr>
          <p:nvPr/>
        </p:nvGrpSpPr>
        <p:grpSpPr bwMode="auto">
          <a:xfrm>
            <a:off x="727075" y="4343400"/>
            <a:ext cx="2432050" cy="1219200"/>
            <a:chOff x="726964" y="4343400"/>
            <a:chExt cx="2432270" cy="1219200"/>
          </a:xfrm>
        </p:grpSpPr>
        <p:sp>
          <p:nvSpPr>
            <p:cNvPr id="138250" name="Rectangle 11">
              <a:extLst>
                <a:ext uri="{FF2B5EF4-FFF2-40B4-BE49-F238E27FC236}">
                  <a16:creationId xmlns:a16="http://schemas.microsoft.com/office/drawing/2014/main" id="{04437434-1B0A-49F1-8F63-BBD882102919}"/>
                </a:ext>
              </a:extLst>
            </p:cNvPr>
            <p:cNvSpPr>
              <a:spLocks noChangeArrowheads="1"/>
            </p:cNvSpPr>
            <p:nvPr/>
          </p:nvSpPr>
          <p:spPr bwMode="auto">
            <a:xfrm>
              <a:off x="1523961" y="4343400"/>
              <a:ext cx="838276" cy="1219200"/>
            </a:xfrm>
            <a:prstGeom prst="rect">
              <a:avLst/>
            </a:prstGeom>
            <a:solidFill>
              <a:schemeClr val="accent1"/>
            </a:solidFill>
            <a:ln w="9525" algn="ctr">
              <a:solidFill>
                <a:schemeClr val="tx1"/>
              </a:solidFill>
              <a:round/>
              <a:headEnd/>
              <a:tailEnd/>
            </a:ln>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lgn="ctr"/>
              <a:r>
                <a:rPr lang="en-US" altLang="zh-CN" sz="2000"/>
                <a:t>Bin  to Gray</a:t>
              </a:r>
              <a:endParaRPr lang="zh-CN" altLang="en-US" sz="2000"/>
            </a:p>
          </p:txBody>
        </p:sp>
        <p:cxnSp>
          <p:nvCxnSpPr>
            <p:cNvPr id="138251" name="Straight Connector 13">
              <a:extLst>
                <a:ext uri="{FF2B5EF4-FFF2-40B4-BE49-F238E27FC236}">
                  <a16:creationId xmlns:a16="http://schemas.microsoft.com/office/drawing/2014/main" id="{57185F53-089A-4441-A42E-7655C60F606C}"/>
                </a:ext>
              </a:extLst>
            </p:cNvPr>
            <p:cNvCxnSpPr>
              <a:cxnSpLocks noChangeShapeType="1"/>
            </p:cNvCxnSpPr>
            <p:nvPr/>
          </p:nvCxnSpPr>
          <p:spPr bwMode="auto">
            <a:xfrm flipH="1">
              <a:off x="990513" y="4648200"/>
              <a:ext cx="53344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38252" name="Straight Connector 14">
              <a:extLst>
                <a:ext uri="{FF2B5EF4-FFF2-40B4-BE49-F238E27FC236}">
                  <a16:creationId xmlns:a16="http://schemas.microsoft.com/office/drawing/2014/main" id="{A25274FA-FA9E-450C-ABD3-74FE903BB0E9}"/>
                </a:ext>
              </a:extLst>
            </p:cNvPr>
            <p:cNvCxnSpPr>
              <a:cxnSpLocks noChangeShapeType="1"/>
            </p:cNvCxnSpPr>
            <p:nvPr/>
          </p:nvCxnSpPr>
          <p:spPr bwMode="auto">
            <a:xfrm flipH="1">
              <a:off x="990513" y="4876800"/>
              <a:ext cx="53344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38253" name="Straight Connector 15">
              <a:extLst>
                <a:ext uri="{FF2B5EF4-FFF2-40B4-BE49-F238E27FC236}">
                  <a16:creationId xmlns:a16="http://schemas.microsoft.com/office/drawing/2014/main" id="{843A7E24-FBE1-4DAC-9DEB-87485CD54F78}"/>
                </a:ext>
              </a:extLst>
            </p:cNvPr>
            <p:cNvCxnSpPr>
              <a:cxnSpLocks noChangeShapeType="1"/>
            </p:cNvCxnSpPr>
            <p:nvPr/>
          </p:nvCxnSpPr>
          <p:spPr bwMode="auto">
            <a:xfrm flipH="1">
              <a:off x="990513" y="5105400"/>
              <a:ext cx="53344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38254" name="Straight Connector 16">
              <a:extLst>
                <a:ext uri="{FF2B5EF4-FFF2-40B4-BE49-F238E27FC236}">
                  <a16:creationId xmlns:a16="http://schemas.microsoft.com/office/drawing/2014/main" id="{2E58A645-0340-4A67-932B-B43C85F9BFF6}"/>
                </a:ext>
              </a:extLst>
            </p:cNvPr>
            <p:cNvCxnSpPr>
              <a:cxnSpLocks noChangeShapeType="1"/>
            </p:cNvCxnSpPr>
            <p:nvPr/>
          </p:nvCxnSpPr>
          <p:spPr bwMode="auto">
            <a:xfrm flipH="1">
              <a:off x="990513" y="5334000"/>
              <a:ext cx="53344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38255" name="Straight Connector 17">
              <a:extLst>
                <a:ext uri="{FF2B5EF4-FFF2-40B4-BE49-F238E27FC236}">
                  <a16:creationId xmlns:a16="http://schemas.microsoft.com/office/drawing/2014/main" id="{5270624C-AA7F-4711-B123-F69670F58EC5}"/>
                </a:ext>
              </a:extLst>
            </p:cNvPr>
            <p:cNvCxnSpPr>
              <a:cxnSpLocks noChangeShapeType="1"/>
            </p:cNvCxnSpPr>
            <p:nvPr/>
          </p:nvCxnSpPr>
          <p:spPr bwMode="auto">
            <a:xfrm flipH="1">
              <a:off x="2362237" y="4648200"/>
              <a:ext cx="53344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38256" name="Straight Connector 18">
              <a:extLst>
                <a:ext uri="{FF2B5EF4-FFF2-40B4-BE49-F238E27FC236}">
                  <a16:creationId xmlns:a16="http://schemas.microsoft.com/office/drawing/2014/main" id="{F3324C49-BB65-4249-90EF-E6AD1A891FDD}"/>
                </a:ext>
              </a:extLst>
            </p:cNvPr>
            <p:cNvCxnSpPr>
              <a:cxnSpLocks noChangeShapeType="1"/>
            </p:cNvCxnSpPr>
            <p:nvPr/>
          </p:nvCxnSpPr>
          <p:spPr bwMode="auto">
            <a:xfrm flipH="1">
              <a:off x="2362237" y="4876800"/>
              <a:ext cx="53344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38257" name="Straight Connector 19">
              <a:extLst>
                <a:ext uri="{FF2B5EF4-FFF2-40B4-BE49-F238E27FC236}">
                  <a16:creationId xmlns:a16="http://schemas.microsoft.com/office/drawing/2014/main" id="{FEE7CC07-67BF-47DF-B98B-B301F7745CA2}"/>
                </a:ext>
              </a:extLst>
            </p:cNvPr>
            <p:cNvCxnSpPr>
              <a:cxnSpLocks noChangeShapeType="1"/>
            </p:cNvCxnSpPr>
            <p:nvPr/>
          </p:nvCxnSpPr>
          <p:spPr bwMode="auto">
            <a:xfrm flipH="1">
              <a:off x="2362237" y="5105400"/>
              <a:ext cx="53344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38258" name="Straight Connector 20">
              <a:extLst>
                <a:ext uri="{FF2B5EF4-FFF2-40B4-BE49-F238E27FC236}">
                  <a16:creationId xmlns:a16="http://schemas.microsoft.com/office/drawing/2014/main" id="{EB122E71-8652-469F-AE2D-3DDC21FC5AE8}"/>
                </a:ext>
              </a:extLst>
            </p:cNvPr>
            <p:cNvCxnSpPr>
              <a:cxnSpLocks noChangeShapeType="1"/>
            </p:cNvCxnSpPr>
            <p:nvPr/>
          </p:nvCxnSpPr>
          <p:spPr bwMode="auto">
            <a:xfrm flipH="1">
              <a:off x="2362237" y="5334000"/>
              <a:ext cx="53344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38259" name="TextBox 21">
              <a:extLst>
                <a:ext uri="{FF2B5EF4-FFF2-40B4-BE49-F238E27FC236}">
                  <a16:creationId xmlns:a16="http://schemas.microsoft.com/office/drawing/2014/main" id="{48B035B5-FDD2-4A1B-AB4B-559EE9BC7ADD}"/>
                </a:ext>
              </a:extLst>
            </p:cNvPr>
            <p:cNvSpPr txBox="1">
              <a:spLocks noChangeArrowheads="1"/>
            </p:cNvSpPr>
            <p:nvPr/>
          </p:nvSpPr>
          <p:spPr bwMode="auto">
            <a:xfrm>
              <a:off x="726964" y="4441587"/>
              <a:ext cx="26363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kumimoji="1" lang="en-US" altLang="zh-CN" sz="1600"/>
                <a:t>ABCD</a:t>
              </a:r>
              <a:endParaRPr kumimoji="1" lang="zh-CN" altLang="en-US" sz="1600"/>
            </a:p>
          </p:txBody>
        </p:sp>
        <p:sp>
          <p:nvSpPr>
            <p:cNvPr id="138260" name="TextBox 22">
              <a:extLst>
                <a:ext uri="{FF2B5EF4-FFF2-40B4-BE49-F238E27FC236}">
                  <a16:creationId xmlns:a16="http://schemas.microsoft.com/office/drawing/2014/main" id="{E1DDF274-BEB8-42F3-A284-B90C63C80175}"/>
                </a:ext>
              </a:extLst>
            </p:cNvPr>
            <p:cNvSpPr txBox="1">
              <a:spLocks noChangeArrowheads="1"/>
            </p:cNvSpPr>
            <p:nvPr/>
          </p:nvSpPr>
          <p:spPr bwMode="auto">
            <a:xfrm>
              <a:off x="2895600" y="4419600"/>
              <a:ext cx="26363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kumimoji="1" lang="en-US" altLang="zh-CN" sz="1600"/>
                <a:t>WXYZ</a:t>
              </a:r>
              <a:endParaRPr kumimoji="1" lang="zh-CN" altLang="en-US" sz="16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1+#ppt_w/2"/>
                                          </p:val>
                                        </p:tav>
                                        <p:tav tm="100000">
                                          <p:val>
                                            <p:strVal val="#ppt_x"/>
                                          </p:val>
                                        </p:tav>
                                      </p:tavLst>
                                    </p:anim>
                                    <p:anim calcmode="lin" valueType="num">
                                      <p:cBhvr additive="base">
                                        <p:cTn id="11"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dissolve">
                                      <p:cBhvr>
                                        <p:cTn id="16" dur="500"/>
                                        <p:tgtEl>
                                          <p:spTgt spid="2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ssolve">
                                      <p:cBhvr>
                                        <p:cTn id="21" dur="500"/>
                                        <p:tgtEl>
                                          <p:spTgt spid="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500"/>
                                        <p:tgtEl>
                                          <p:spTgt spid="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heckerboard(across)">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WordArt 14">
            <a:extLst>
              <a:ext uri="{FF2B5EF4-FFF2-40B4-BE49-F238E27FC236}">
                <a16:creationId xmlns:a16="http://schemas.microsoft.com/office/drawing/2014/main" id="{01601161-3A40-4EA6-9A7F-6AF317EED4E2}"/>
              </a:ext>
            </a:extLst>
          </p:cNvPr>
          <p:cNvSpPr>
            <a:spLocks noChangeArrowheads="1" noChangeShapeType="1" noTextEdit="1"/>
          </p:cNvSpPr>
          <p:nvPr/>
        </p:nvSpPr>
        <p:spPr bwMode="auto">
          <a:xfrm>
            <a:off x="914400" y="663575"/>
            <a:ext cx="1219200" cy="449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Example</a:t>
            </a:r>
            <a:endParaRPr lang="zh-CN" alt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endParaRPr>
          </a:p>
        </p:txBody>
      </p:sp>
      <p:sp>
        <p:nvSpPr>
          <p:cNvPr id="139267" name="Text Box 15">
            <a:extLst>
              <a:ext uri="{FF2B5EF4-FFF2-40B4-BE49-F238E27FC236}">
                <a16:creationId xmlns:a16="http://schemas.microsoft.com/office/drawing/2014/main" id="{5A545BA7-ACBE-4A1E-A34B-29EA474A61D5}"/>
              </a:ext>
            </a:extLst>
          </p:cNvPr>
          <p:cNvSpPr txBox="1">
            <a:spLocks noChangeArrowheads="1"/>
          </p:cNvSpPr>
          <p:nvPr/>
        </p:nvSpPr>
        <p:spPr bwMode="auto">
          <a:xfrm>
            <a:off x="2286000" y="533400"/>
            <a:ext cx="5807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2000"/>
              <a:t>Design a logic circuit that converts 4-bit binary codes to gray codes</a:t>
            </a:r>
          </a:p>
        </p:txBody>
      </p:sp>
      <p:sp>
        <p:nvSpPr>
          <p:cNvPr id="139268" name="WordArt 16">
            <a:extLst>
              <a:ext uri="{FF2B5EF4-FFF2-40B4-BE49-F238E27FC236}">
                <a16:creationId xmlns:a16="http://schemas.microsoft.com/office/drawing/2014/main" id="{3D2C4E96-4A11-438C-A77E-0BE38F4D60EE}"/>
              </a:ext>
            </a:extLst>
          </p:cNvPr>
          <p:cNvSpPr>
            <a:spLocks noChangeArrowheads="1" noChangeShapeType="1" noTextEdit="1"/>
          </p:cNvSpPr>
          <p:nvPr/>
        </p:nvSpPr>
        <p:spPr bwMode="auto">
          <a:xfrm>
            <a:off x="914400" y="1219200"/>
            <a:ext cx="1219200" cy="449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Solution</a:t>
            </a:r>
            <a:endParaRPr lang="zh-CN" alt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endParaRPr>
          </a:p>
        </p:txBody>
      </p:sp>
      <p:sp>
        <p:nvSpPr>
          <p:cNvPr id="139269" name="TextBox 7">
            <a:extLst>
              <a:ext uri="{FF2B5EF4-FFF2-40B4-BE49-F238E27FC236}">
                <a16:creationId xmlns:a16="http://schemas.microsoft.com/office/drawing/2014/main" id="{1637AF32-4FB0-4B32-ABC0-592A89C4E9A1}"/>
              </a:ext>
            </a:extLst>
          </p:cNvPr>
          <p:cNvSpPr txBox="1">
            <a:spLocks noChangeArrowheads="1"/>
          </p:cNvSpPr>
          <p:nvPr/>
        </p:nvSpPr>
        <p:spPr bwMode="auto">
          <a:xfrm>
            <a:off x="2362200" y="1219200"/>
            <a:ext cx="6172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2000"/>
              <a:t>Step 1: determine the Truth Table of the logic circuit</a:t>
            </a:r>
            <a:endParaRPr lang="zh-CN" altLang="en-US" sz="2000"/>
          </a:p>
        </p:txBody>
      </p:sp>
      <p:graphicFrame>
        <p:nvGraphicFramePr>
          <p:cNvPr id="9" name="Table 8">
            <a:extLst>
              <a:ext uri="{FF2B5EF4-FFF2-40B4-BE49-F238E27FC236}">
                <a16:creationId xmlns:a16="http://schemas.microsoft.com/office/drawing/2014/main" id="{87AF6D13-7C2F-48CD-8A86-FD1A762065A7}"/>
              </a:ext>
            </a:extLst>
          </p:cNvPr>
          <p:cNvGraphicFramePr>
            <a:graphicFrameLocks noGrp="1"/>
          </p:cNvGraphicFramePr>
          <p:nvPr/>
        </p:nvGraphicFramePr>
        <p:xfrm>
          <a:off x="553074" y="3200400"/>
          <a:ext cx="3866526" cy="2651760"/>
        </p:xfrm>
        <a:graphic>
          <a:graphicData uri="http://schemas.openxmlformats.org/drawingml/2006/table">
            <a:tbl>
              <a:tblPr firstRow="1" bandRow="1">
                <a:tableStyleId>{775DCB02-9BB8-47FD-8907-85C794F793BA}</a:tableStyleId>
              </a:tblPr>
              <a:tblGrid>
                <a:gridCol w="267638">
                  <a:extLst>
                    <a:ext uri="{9D8B030D-6E8A-4147-A177-3AD203B41FA5}">
                      <a16:colId xmlns:a16="http://schemas.microsoft.com/office/drawing/2014/main" val="20000"/>
                    </a:ext>
                  </a:extLst>
                </a:gridCol>
                <a:gridCol w="987072">
                  <a:extLst>
                    <a:ext uri="{9D8B030D-6E8A-4147-A177-3AD203B41FA5}">
                      <a16:colId xmlns:a16="http://schemas.microsoft.com/office/drawing/2014/main" val="20001"/>
                    </a:ext>
                  </a:extLst>
                </a:gridCol>
                <a:gridCol w="1071980">
                  <a:extLst>
                    <a:ext uri="{9D8B030D-6E8A-4147-A177-3AD203B41FA5}">
                      <a16:colId xmlns:a16="http://schemas.microsoft.com/office/drawing/2014/main" val="20002"/>
                    </a:ext>
                  </a:extLst>
                </a:gridCol>
                <a:gridCol w="352396">
                  <a:extLst>
                    <a:ext uri="{9D8B030D-6E8A-4147-A177-3AD203B41FA5}">
                      <a16:colId xmlns:a16="http://schemas.microsoft.com/office/drawing/2014/main" val="20003"/>
                    </a:ext>
                  </a:extLst>
                </a:gridCol>
                <a:gridCol w="657196">
                  <a:extLst>
                    <a:ext uri="{9D8B030D-6E8A-4147-A177-3AD203B41FA5}">
                      <a16:colId xmlns:a16="http://schemas.microsoft.com/office/drawing/2014/main" val="20004"/>
                    </a:ext>
                  </a:extLst>
                </a:gridCol>
                <a:gridCol w="530244">
                  <a:extLst>
                    <a:ext uri="{9D8B030D-6E8A-4147-A177-3AD203B41FA5}">
                      <a16:colId xmlns:a16="http://schemas.microsoft.com/office/drawing/2014/main" val="20005"/>
                    </a:ext>
                  </a:extLst>
                </a:gridCol>
              </a:tblGrid>
              <a:tr h="218440">
                <a:tc>
                  <a:txBody>
                    <a:bodyPr/>
                    <a:lstStyle/>
                    <a:p>
                      <a:pPr algn="ctr"/>
                      <a:endParaRPr lang="zh-CN" altLang="en-US" sz="1200" dirty="0"/>
                    </a:p>
                  </a:txBody>
                  <a:tcPr anchor="ctr"/>
                </a:tc>
                <a:tc>
                  <a:txBody>
                    <a:bodyPr/>
                    <a:lstStyle/>
                    <a:p>
                      <a:pPr algn="ctr"/>
                      <a:r>
                        <a:rPr lang="en-US" altLang="zh-CN" sz="1200" dirty="0"/>
                        <a:t>Binary (ABCD)</a:t>
                      </a:r>
                      <a:endParaRPr lang="zh-CN" altLang="en-US" sz="1200" dirty="0"/>
                    </a:p>
                  </a:txBody>
                  <a:tcPr anchor="ctr"/>
                </a:tc>
                <a:tc>
                  <a:txBody>
                    <a:bodyPr/>
                    <a:lstStyle/>
                    <a:p>
                      <a:pPr algn="ctr"/>
                      <a:r>
                        <a:rPr lang="en-US" altLang="zh-CN" sz="1200" dirty="0"/>
                        <a:t>Gray (WXYZ)</a:t>
                      </a:r>
                      <a:endParaRPr lang="zh-CN" altLang="en-US" sz="1200" dirty="0"/>
                    </a:p>
                  </a:txBody>
                  <a:tcPr anchor="ctr"/>
                </a:tc>
                <a:tc>
                  <a:txBody>
                    <a:bodyPr/>
                    <a:lstStyle/>
                    <a:p>
                      <a:pPr algn="ctr"/>
                      <a:endParaRPr lang="zh-CN" altLang="en-US" sz="1200" dirty="0"/>
                    </a:p>
                  </a:txBody>
                  <a:tcPr anchor="ctr"/>
                </a:tc>
                <a:tc>
                  <a:txBody>
                    <a:bodyPr/>
                    <a:lstStyle/>
                    <a:p>
                      <a:pPr algn="ctr"/>
                      <a:r>
                        <a:rPr lang="en-US" altLang="zh-CN" sz="1200" dirty="0"/>
                        <a:t>Binary </a:t>
                      </a:r>
                      <a:endParaRPr lang="zh-CN" altLang="en-US" sz="1200" dirty="0"/>
                    </a:p>
                  </a:txBody>
                  <a:tcPr anchor="ctr"/>
                </a:tc>
                <a:tc>
                  <a:txBody>
                    <a:bodyPr/>
                    <a:lstStyle/>
                    <a:p>
                      <a:pPr algn="ctr"/>
                      <a:r>
                        <a:rPr lang="en-US" altLang="zh-CN" sz="1200" dirty="0"/>
                        <a:t>Gray</a:t>
                      </a:r>
                      <a:endParaRPr lang="zh-CN" altLang="en-US" sz="1200" dirty="0"/>
                    </a:p>
                  </a:txBody>
                  <a:tcPr anchor="ctr"/>
                </a:tc>
                <a:extLst>
                  <a:ext uri="{0D108BD9-81ED-4DB2-BD59-A6C34878D82A}">
                    <a16:rowId xmlns:a16="http://schemas.microsoft.com/office/drawing/2014/main" val="10000"/>
                  </a:ext>
                </a:extLst>
              </a:tr>
              <a:tr h="218440">
                <a:tc>
                  <a:txBody>
                    <a:bodyPr/>
                    <a:lstStyle/>
                    <a:p>
                      <a:pPr algn="ctr"/>
                      <a:r>
                        <a:rPr lang="en-US" altLang="zh-CN" sz="1200" dirty="0"/>
                        <a:t>0</a:t>
                      </a:r>
                      <a:endParaRPr lang="zh-CN" altLang="en-US" sz="1200" dirty="0"/>
                    </a:p>
                  </a:txBody>
                  <a:tcPr/>
                </a:tc>
                <a:tc>
                  <a:txBody>
                    <a:bodyPr/>
                    <a:lstStyle/>
                    <a:p>
                      <a:pPr algn="ctr"/>
                      <a:r>
                        <a:rPr lang="en-US" altLang="zh-CN" sz="1200" dirty="0"/>
                        <a:t>0000</a:t>
                      </a:r>
                      <a:endParaRPr lang="zh-CN" altLang="en-US" sz="1200" dirty="0"/>
                    </a:p>
                  </a:txBody>
                  <a:tcPr/>
                </a:tc>
                <a:tc>
                  <a:txBody>
                    <a:bodyPr/>
                    <a:lstStyle/>
                    <a:p>
                      <a:pPr algn="ctr"/>
                      <a:r>
                        <a:rPr lang="en-US" altLang="zh-CN" sz="1200" dirty="0"/>
                        <a:t>0000</a:t>
                      </a:r>
                      <a:endParaRPr lang="zh-CN" altLang="en-US" sz="1200" dirty="0"/>
                    </a:p>
                  </a:txBody>
                  <a:tcPr/>
                </a:tc>
                <a:tc>
                  <a:txBody>
                    <a:bodyPr/>
                    <a:lstStyle/>
                    <a:p>
                      <a:pPr algn="ctr"/>
                      <a:r>
                        <a:rPr lang="en-US" altLang="zh-CN" sz="1200" dirty="0"/>
                        <a:t>8</a:t>
                      </a:r>
                      <a:endParaRPr lang="zh-CN" altLang="en-US" sz="1200" dirty="0"/>
                    </a:p>
                  </a:txBody>
                  <a:tcPr/>
                </a:tc>
                <a:tc>
                  <a:txBody>
                    <a:bodyPr/>
                    <a:lstStyle/>
                    <a:p>
                      <a:pPr algn="ctr"/>
                      <a:r>
                        <a:rPr lang="en-US" altLang="zh-CN" sz="1200" dirty="0"/>
                        <a:t>1000</a:t>
                      </a:r>
                      <a:endParaRPr lang="zh-CN" altLang="en-US" sz="1200" dirty="0"/>
                    </a:p>
                  </a:txBody>
                  <a:tcPr/>
                </a:tc>
                <a:tc>
                  <a:txBody>
                    <a:bodyPr/>
                    <a:lstStyle/>
                    <a:p>
                      <a:pPr algn="ctr"/>
                      <a:r>
                        <a:rPr lang="en-US" altLang="zh-CN" sz="1200" dirty="0"/>
                        <a:t>1100</a:t>
                      </a:r>
                      <a:endParaRPr lang="zh-CN" altLang="en-US" sz="1200" dirty="0"/>
                    </a:p>
                  </a:txBody>
                  <a:tcPr/>
                </a:tc>
                <a:extLst>
                  <a:ext uri="{0D108BD9-81ED-4DB2-BD59-A6C34878D82A}">
                    <a16:rowId xmlns:a16="http://schemas.microsoft.com/office/drawing/2014/main" val="10001"/>
                  </a:ext>
                </a:extLst>
              </a:tr>
              <a:tr h="218440">
                <a:tc>
                  <a:txBody>
                    <a:bodyPr/>
                    <a:lstStyle/>
                    <a:p>
                      <a:pPr algn="ctr"/>
                      <a:r>
                        <a:rPr lang="en-US" altLang="zh-CN" sz="1200" dirty="0"/>
                        <a:t>1</a:t>
                      </a:r>
                      <a:endParaRPr lang="zh-CN" altLang="en-US" sz="1200" dirty="0"/>
                    </a:p>
                  </a:txBody>
                  <a:tcPr/>
                </a:tc>
                <a:tc>
                  <a:txBody>
                    <a:bodyPr/>
                    <a:lstStyle/>
                    <a:p>
                      <a:pPr algn="ctr"/>
                      <a:r>
                        <a:rPr lang="en-US" altLang="zh-CN" sz="1200" dirty="0"/>
                        <a:t>0001</a:t>
                      </a:r>
                      <a:endParaRPr lang="zh-CN" altLang="en-US" sz="1200" dirty="0"/>
                    </a:p>
                  </a:txBody>
                  <a:tcPr/>
                </a:tc>
                <a:tc>
                  <a:txBody>
                    <a:bodyPr/>
                    <a:lstStyle/>
                    <a:p>
                      <a:pPr algn="ctr"/>
                      <a:r>
                        <a:rPr lang="en-US" altLang="zh-CN" sz="1200" dirty="0"/>
                        <a:t>0001</a:t>
                      </a:r>
                      <a:endParaRPr lang="zh-CN" altLang="en-US" sz="1200" dirty="0"/>
                    </a:p>
                  </a:txBody>
                  <a:tcPr/>
                </a:tc>
                <a:tc>
                  <a:txBody>
                    <a:bodyPr/>
                    <a:lstStyle/>
                    <a:p>
                      <a:pPr algn="ctr"/>
                      <a:r>
                        <a:rPr lang="en-US" altLang="zh-CN" sz="1200" dirty="0"/>
                        <a:t>9</a:t>
                      </a:r>
                      <a:endParaRPr lang="zh-CN" altLang="en-US" sz="1200" dirty="0"/>
                    </a:p>
                  </a:txBody>
                  <a:tcPr/>
                </a:tc>
                <a:tc>
                  <a:txBody>
                    <a:bodyPr/>
                    <a:lstStyle/>
                    <a:p>
                      <a:pPr algn="ctr"/>
                      <a:r>
                        <a:rPr lang="en-US" altLang="zh-CN" sz="1200" dirty="0"/>
                        <a:t>1001</a:t>
                      </a:r>
                      <a:endParaRPr lang="zh-CN" altLang="en-US" sz="1200" dirty="0"/>
                    </a:p>
                  </a:txBody>
                  <a:tcPr/>
                </a:tc>
                <a:tc>
                  <a:txBody>
                    <a:bodyPr/>
                    <a:lstStyle/>
                    <a:p>
                      <a:pPr algn="ctr"/>
                      <a:r>
                        <a:rPr lang="en-US" altLang="zh-CN" sz="1200" dirty="0"/>
                        <a:t>1101</a:t>
                      </a:r>
                      <a:endParaRPr lang="zh-CN" altLang="en-US" sz="1200" dirty="0"/>
                    </a:p>
                  </a:txBody>
                  <a:tcPr/>
                </a:tc>
                <a:extLst>
                  <a:ext uri="{0D108BD9-81ED-4DB2-BD59-A6C34878D82A}">
                    <a16:rowId xmlns:a16="http://schemas.microsoft.com/office/drawing/2014/main" val="10002"/>
                  </a:ext>
                </a:extLst>
              </a:tr>
              <a:tr h="218440">
                <a:tc>
                  <a:txBody>
                    <a:bodyPr/>
                    <a:lstStyle/>
                    <a:p>
                      <a:pPr algn="ctr"/>
                      <a:r>
                        <a:rPr lang="en-US" altLang="zh-CN" sz="1200" dirty="0"/>
                        <a:t>2</a:t>
                      </a:r>
                      <a:endParaRPr lang="zh-CN" altLang="en-US" sz="1200" dirty="0"/>
                    </a:p>
                  </a:txBody>
                  <a:tcPr/>
                </a:tc>
                <a:tc>
                  <a:txBody>
                    <a:bodyPr/>
                    <a:lstStyle/>
                    <a:p>
                      <a:pPr algn="ctr"/>
                      <a:r>
                        <a:rPr lang="en-US" altLang="zh-CN" sz="1200" dirty="0"/>
                        <a:t>0010</a:t>
                      </a:r>
                      <a:endParaRPr lang="zh-CN" altLang="en-US" sz="1200" dirty="0"/>
                    </a:p>
                  </a:txBody>
                  <a:tcPr/>
                </a:tc>
                <a:tc>
                  <a:txBody>
                    <a:bodyPr/>
                    <a:lstStyle/>
                    <a:p>
                      <a:pPr algn="ctr"/>
                      <a:r>
                        <a:rPr lang="en-US" altLang="zh-CN" sz="1200" dirty="0"/>
                        <a:t>0011</a:t>
                      </a:r>
                      <a:endParaRPr lang="zh-CN" altLang="en-US" sz="1200" dirty="0"/>
                    </a:p>
                  </a:txBody>
                  <a:tcPr/>
                </a:tc>
                <a:tc>
                  <a:txBody>
                    <a:bodyPr/>
                    <a:lstStyle/>
                    <a:p>
                      <a:pPr algn="ctr"/>
                      <a:r>
                        <a:rPr lang="en-US" altLang="zh-CN" sz="1200" dirty="0"/>
                        <a:t>10</a:t>
                      </a:r>
                      <a:endParaRPr lang="zh-CN" altLang="en-US" sz="1200" dirty="0"/>
                    </a:p>
                  </a:txBody>
                  <a:tcPr/>
                </a:tc>
                <a:tc>
                  <a:txBody>
                    <a:bodyPr/>
                    <a:lstStyle/>
                    <a:p>
                      <a:pPr algn="ctr"/>
                      <a:r>
                        <a:rPr lang="en-US" altLang="zh-CN" sz="1200" dirty="0"/>
                        <a:t>1010</a:t>
                      </a:r>
                      <a:endParaRPr lang="zh-CN" altLang="en-US" sz="1200" dirty="0"/>
                    </a:p>
                  </a:txBody>
                  <a:tcPr/>
                </a:tc>
                <a:tc>
                  <a:txBody>
                    <a:bodyPr/>
                    <a:lstStyle/>
                    <a:p>
                      <a:pPr algn="ctr"/>
                      <a:r>
                        <a:rPr lang="en-US" altLang="zh-CN" sz="1200" dirty="0"/>
                        <a:t>1111</a:t>
                      </a:r>
                      <a:endParaRPr lang="zh-CN" altLang="en-US" sz="1200" dirty="0"/>
                    </a:p>
                  </a:txBody>
                  <a:tcPr/>
                </a:tc>
                <a:extLst>
                  <a:ext uri="{0D108BD9-81ED-4DB2-BD59-A6C34878D82A}">
                    <a16:rowId xmlns:a16="http://schemas.microsoft.com/office/drawing/2014/main" val="10003"/>
                  </a:ext>
                </a:extLst>
              </a:tr>
              <a:tr h="218440">
                <a:tc>
                  <a:txBody>
                    <a:bodyPr/>
                    <a:lstStyle/>
                    <a:p>
                      <a:pPr algn="ctr"/>
                      <a:r>
                        <a:rPr lang="en-US" altLang="zh-CN" sz="1200" dirty="0"/>
                        <a:t>3</a:t>
                      </a:r>
                      <a:endParaRPr lang="zh-CN" altLang="en-US" sz="1200" dirty="0"/>
                    </a:p>
                  </a:txBody>
                  <a:tcPr/>
                </a:tc>
                <a:tc>
                  <a:txBody>
                    <a:bodyPr/>
                    <a:lstStyle/>
                    <a:p>
                      <a:pPr algn="ctr"/>
                      <a:r>
                        <a:rPr lang="en-US" altLang="zh-CN" sz="1200" dirty="0"/>
                        <a:t>0011</a:t>
                      </a:r>
                      <a:endParaRPr lang="zh-CN" altLang="en-US" sz="1200" dirty="0"/>
                    </a:p>
                  </a:txBody>
                  <a:tcPr/>
                </a:tc>
                <a:tc>
                  <a:txBody>
                    <a:bodyPr/>
                    <a:lstStyle/>
                    <a:p>
                      <a:pPr algn="ctr"/>
                      <a:r>
                        <a:rPr lang="en-US" altLang="zh-CN" sz="1200" dirty="0"/>
                        <a:t>0010</a:t>
                      </a:r>
                      <a:endParaRPr lang="zh-CN" altLang="en-US" sz="1200" dirty="0"/>
                    </a:p>
                  </a:txBody>
                  <a:tcPr/>
                </a:tc>
                <a:tc>
                  <a:txBody>
                    <a:bodyPr/>
                    <a:lstStyle/>
                    <a:p>
                      <a:pPr algn="ctr"/>
                      <a:r>
                        <a:rPr lang="en-US" altLang="zh-CN" sz="1200" dirty="0"/>
                        <a:t>11</a:t>
                      </a:r>
                      <a:endParaRPr lang="zh-CN" altLang="en-US" sz="1200" dirty="0"/>
                    </a:p>
                  </a:txBody>
                  <a:tcPr/>
                </a:tc>
                <a:tc>
                  <a:txBody>
                    <a:bodyPr/>
                    <a:lstStyle/>
                    <a:p>
                      <a:pPr algn="ctr"/>
                      <a:r>
                        <a:rPr lang="en-US" altLang="zh-CN" sz="1200" dirty="0"/>
                        <a:t>1011</a:t>
                      </a:r>
                      <a:endParaRPr lang="zh-CN" altLang="en-US" sz="1200" dirty="0"/>
                    </a:p>
                  </a:txBody>
                  <a:tcPr/>
                </a:tc>
                <a:tc>
                  <a:txBody>
                    <a:bodyPr/>
                    <a:lstStyle/>
                    <a:p>
                      <a:pPr algn="ctr"/>
                      <a:r>
                        <a:rPr lang="en-US" altLang="zh-CN" sz="1200" dirty="0"/>
                        <a:t>1110</a:t>
                      </a:r>
                      <a:endParaRPr lang="zh-CN" altLang="en-US" sz="1200" dirty="0"/>
                    </a:p>
                  </a:txBody>
                  <a:tcPr/>
                </a:tc>
                <a:extLst>
                  <a:ext uri="{0D108BD9-81ED-4DB2-BD59-A6C34878D82A}">
                    <a16:rowId xmlns:a16="http://schemas.microsoft.com/office/drawing/2014/main" val="10004"/>
                  </a:ext>
                </a:extLst>
              </a:tr>
              <a:tr h="218440">
                <a:tc>
                  <a:txBody>
                    <a:bodyPr/>
                    <a:lstStyle/>
                    <a:p>
                      <a:pPr algn="ctr"/>
                      <a:r>
                        <a:rPr lang="en-US" altLang="zh-CN" sz="1200" dirty="0"/>
                        <a:t>4</a:t>
                      </a:r>
                      <a:endParaRPr lang="zh-CN" altLang="en-US" sz="1200" dirty="0"/>
                    </a:p>
                  </a:txBody>
                  <a:tcPr/>
                </a:tc>
                <a:tc>
                  <a:txBody>
                    <a:bodyPr/>
                    <a:lstStyle/>
                    <a:p>
                      <a:pPr algn="ctr"/>
                      <a:r>
                        <a:rPr lang="en-US" altLang="zh-CN" sz="1200" dirty="0"/>
                        <a:t>0100</a:t>
                      </a:r>
                      <a:endParaRPr lang="zh-CN" altLang="en-US" sz="1200" dirty="0"/>
                    </a:p>
                  </a:txBody>
                  <a:tcPr/>
                </a:tc>
                <a:tc>
                  <a:txBody>
                    <a:bodyPr/>
                    <a:lstStyle/>
                    <a:p>
                      <a:pPr algn="ctr"/>
                      <a:r>
                        <a:rPr lang="en-US" altLang="zh-CN" sz="1200" dirty="0"/>
                        <a:t>0110</a:t>
                      </a:r>
                      <a:endParaRPr lang="zh-CN" altLang="en-US" sz="1200" dirty="0"/>
                    </a:p>
                  </a:txBody>
                  <a:tcPr/>
                </a:tc>
                <a:tc>
                  <a:txBody>
                    <a:bodyPr/>
                    <a:lstStyle/>
                    <a:p>
                      <a:pPr algn="ctr"/>
                      <a:r>
                        <a:rPr lang="en-US" altLang="zh-CN" sz="1200" dirty="0"/>
                        <a:t>12</a:t>
                      </a:r>
                      <a:endParaRPr lang="zh-CN" altLang="en-US" sz="1200" dirty="0"/>
                    </a:p>
                  </a:txBody>
                  <a:tcPr/>
                </a:tc>
                <a:tc>
                  <a:txBody>
                    <a:bodyPr/>
                    <a:lstStyle/>
                    <a:p>
                      <a:pPr algn="ctr"/>
                      <a:r>
                        <a:rPr lang="en-US" altLang="zh-CN" sz="1200" dirty="0"/>
                        <a:t>1100</a:t>
                      </a:r>
                      <a:endParaRPr lang="zh-CN" altLang="en-US" sz="1200" dirty="0"/>
                    </a:p>
                  </a:txBody>
                  <a:tcPr/>
                </a:tc>
                <a:tc>
                  <a:txBody>
                    <a:bodyPr/>
                    <a:lstStyle/>
                    <a:p>
                      <a:pPr algn="ctr"/>
                      <a:r>
                        <a:rPr lang="en-US" altLang="zh-CN" sz="1200" dirty="0"/>
                        <a:t>1010</a:t>
                      </a:r>
                      <a:endParaRPr lang="zh-CN" altLang="en-US" sz="1200" dirty="0"/>
                    </a:p>
                  </a:txBody>
                  <a:tcPr/>
                </a:tc>
                <a:extLst>
                  <a:ext uri="{0D108BD9-81ED-4DB2-BD59-A6C34878D82A}">
                    <a16:rowId xmlns:a16="http://schemas.microsoft.com/office/drawing/2014/main" val="10005"/>
                  </a:ext>
                </a:extLst>
              </a:tr>
              <a:tr h="218440">
                <a:tc>
                  <a:txBody>
                    <a:bodyPr/>
                    <a:lstStyle/>
                    <a:p>
                      <a:pPr algn="ctr"/>
                      <a:r>
                        <a:rPr lang="en-US" altLang="zh-CN" sz="1200" dirty="0"/>
                        <a:t>5</a:t>
                      </a:r>
                      <a:endParaRPr lang="zh-CN" altLang="en-US" sz="1200" dirty="0"/>
                    </a:p>
                  </a:txBody>
                  <a:tcPr/>
                </a:tc>
                <a:tc>
                  <a:txBody>
                    <a:bodyPr/>
                    <a:lstStyle/>
                    <a:p>
                      <a:pPr algn="ctr"/>
                      <a:r>
                        <a:rPr lang="en-US" altLang="zh-CN" sz="1200" dirty="0"/>
                        <a:t>0101</a:t>
                      </a:r>
                      <a:endParaRPr lang="zh-CN" altLang="en-US" sz="1200" dirty="0"/>
                    </a:p>
                  </a:txBody>
                  <a:tcPr/>
                </a:tc>
                <a:tc>
                  <a:txBody>
                    <a:bodyPr/>
                    <a:lstStyle/>
                    <a:p>
                      <a:pPr algn="ctr"/>
                      <a:r>
                        <a:rPr lang="en-US" altLang="zh-CN" sz="1200" dirty="0"/>
                        <a:t>0111</a:t>
                      </a:r>
                      <a:endParaRPr lang="zh-CN" altLang="en-US" sz="1200" dirty="0"/>
                    </a:p>
                  </a:txBody>
                  <a:tcPr/>
                </a:tc>
                <a:tc>
                  <a:txBody>
                    <a:bodyPr/>
                    <a:lstStyle/>
                    <a:p>
                      <a:pPr algn="ctr"/>
                      <a:r>
                        <a:rPr lang="en-US" altLang="zh-CN" sz="1200" dirty="0"/>
                        <a:t>13</a:t>
                      </a:r>
                      <a:endParaRPr lang="zh-CN" altLang="en-US" sz="1200" dirty="0"/>
                    </a:p>
                  </a:txBody>
                  <a:tcPr/>
                </a:tc>
                <a:tc>
                  <a:txBody>
                    <a:bodyPr/>
                    <a:lstStyle/>
                    <a:p>
                      <a:pPr algn="ctr"/>
                      <a:r>
                        <a:rPr lang="en-US" altLang="zh-CN" sz="1200" dirty="0"/>
                        <a:t>1101</a:t>
                      </a:r>
                      <a:endParaRPr lang="zh-CN" altLang="en-US" sz="1200" dirty="0"/>
                    </a:p>
                  </a:txBody>
                  <a:tcPr/>
                </a:tc>
                <a:tc>
                  <a:txBody>
                    <a:bodyPr/>
                    <a:lstStyle/>
                    <a:p>
                      <a:pPr algn="ctr"/>
                      <a:r>
                        <a:rPr lang="en-US" altLang="zh-CN" sz="1200" dirty="0"/>
                        <a:t>1011</a:t>
                      </a:r>
                      <a:endParaRPr lang="zh-CN" altLang="en-US" sz="1200" dirty="0"/>
                    </a:p>
                  </a:txBody>
                  <a:tcPr/>
                </a:tc>
                <a:extLst>
                  <a:ext uri="{0D108BD9-81ED-4DB2-BD59-A6C34878D82A}">
                    <a16:rowId xmlns:a16="http://schemas.microsoft.com/office/drawing/2014/main" val="10006"/>
                  </a:ext>
                </a:extLst>
              </a:tr>
              <a:tr h="218440">
                <a:tc>
                  <a:txBody>
                    <a:bodyPr/>
                    <a:lstStyle/>
                    <a:p>
                      <a:pPr algn="ctr"/>
                      <a:r>
                        <a:rPr lang="en-US" altLang="zh-CN" sz="1200" dirty="0"/>
                        <a:t>6</a:t>
                      </a:r>
                      <a:endParaRPr lang="zh-CN" altLang="en-US" sz="1200" dirty="0"/>
                    </a:p>
                  </a:txBody>
                  <a:tcPr/>
                </a:tc>
                <a:tc>
                  <a:txBody>
                    <a:bodyPr/>
                    <a:lstStyle/>
                    <a:p>
                      <a:pPr algn="ctr"/>
                      <a:r>
                        <a:rPr lang="en-US" altLang="zh-CN" sz="1200" dirty="0"/>
                        <a:t>0110</a:t>
                      </a:r>
                      <a:endParaRPr lang="zh-CN" altLang="en-US" sz="1200" dirty="0"/>
                    </a:p>
                  </a:txBody>
                  <a:tcPr/>
                </a:tc>
                <a:tc>
                  <a:txBody>
                    <a:bodyPr/>
                    <a:lstStyle/>
                    <a:p>
                      <a:pPr algn="ctr"/>
                      <a:r>
                        <a:rPr lang="en-US" altLang="zh-CN" sz="1200" dirty="0"/>
                        <a:t>0101</a:t>
                      </a:r>
                      <a:endParaRPr lang="zh-CN" altLang="en-US" sz="1200" dirty="0"/>
                    </a:p>
                  </a:txBody>
                  <a:tcPr/>
                </a:tc>
                <a:tc>
                  <a:txBody>
                    <a:bodyPr/>
                    <a:lstStyle/>
                    <a:p>
                      <a:pPr algn="ctr"/>
                      <a:r>
                        <a:rPr lang="en-US" altLang="zh-CN" sz="1200" dirty="0"/>
                        <a:t>14</a:t>
                      </a:r>
                      <a:endParaRPr lang="zh-CN" altLang="en-US" sz="1200" dirty="0"/>
                    </a:p>
                  </a:txBody>
                  <a:tcPr/>
                </a:tc>
                <a:tc>
                  <a:txBody>
                    <a:bodyPr/>
                    <a:lstStyle/>
                    <a:p>
                      <a:pPr algn="ctr"/>
                      <a:r>
                        <a:rPr lang="en-US" altLang="zh-CN" sz="1200" dirty="0"/>
                        <a:t>1110</a:t>
                      </a:r>
                      <a:endParaRPr lang="zh-CN" altLang="en-US" sz="1200" dirty="0"/>
                    </a:p>
                  </a:txBody>
                  <a:tcPr/>
                </a:tc>
                <a:tc>
                  <a:txBody>
                    <a:bodyPr/>
                    <a:lstStyle/>
                    <a:p>
                      <a:pPr algn="ctr"/>
                      <a:r>
                        <a:rPr lang="en-US" altLang="zh-CN" sz="1200" dirty="0"/>
                        <a:t>1001</a:t>
                      </a:r>
                      <a:endParaRPr lang="zh-CN" altLang="en-US" sz="1200" dirty="0"/>
                    </a:p>
                  </a:txBody>
                  <a:tcPr/>
                </a:tc>
                <a:extLst>
                  <a:ext uri="{0D108BD9-81ED-4DB2-BD59-A6C34878D82A}">
                    <a16:rowId xmlns:a16="http://schemas.microsoft.com/office/drawing/2014/main" val="10007"/>
                  </a:ext>
                </a:extLst>
              </a:tr>
              <a:tr h="218440">
                <a:tc>
                  <a:txBody>
                    <a:bodyPr/>
                    <a:lstStyle/>
                    <a:p>
                      <a:pPr algn="ctr"/>
                      <a:r>
                        <a:rPr lang="en-US" altLang="zh-CN" sz="1200" dirty="0"/>
                        <a:t>7</a:t>
                      </a:r>
                      <a:endParaRPr lang="zh-CN" altLang="en-US" sz="1200" dirty="0"/>
                    </a:p>
                  </a:txBody>
                  <a:tcPr/>
                </a:tc>
                <a:tc>
                  <a:txBody>
                    <a:bodyPr/>
                    <a:lstStyle/>
                    <a:p>
                      <a:pPr algn="ctr"/>
                      <a:r>
                        <a:rPr lang="en-US" altLang="zh-CN" sz="1200" dirty="0"/>
                        <a:t>0111</a:t>
                      </a:r>
                      <a:endParaRPr lang="zh-CN" altLang="en-US" sz="1200" dirty="0"/>
                    </a:p>
                  </a:txBody>
                  <a:tcPr/>
                </a:tc>
                <a:tc>
                  <a:txBody>
                    <a:bodyPr/>
                    <a:lstStyle/>
                    <a:p>
                      <a:pPr algn="ctr"/>
                      <a:r>
                        <a:rPr lang="en-US" altLang="zh-CN" sz="1200" dirty="0"/>
                        <a:t>0100</a:t>
                      </a:r>
                      <a:endParaRPr lang="zh-CN" altLang="en-US" sz="1200" dirty="0"/>
                    </a:p>
                  </a:txBody>
                  <a:tcPr/>
                </a:tc>
                <a:tc>
                  <a:txBody>
                    <a:bodyPr/>
                    <a:lstStyle/>
                    <a:p>
                      <a:pPr algn="ctr"/>
                      <a:r>
                        <a:rPr lang="en-US" altLang="zh-CN" sz="1200" dirty="0"/>
                        <a:t>15</a:t>
                      </a:r>
                      <a:endParaRPr lang="zh-CN" altLang="en-US" sz="1200" dirty="0"/>
                    </a:p>
                  </a:txBody>
                  <a:tcPr/>
                </a:tc>
                <a:tc>
                  <a:txBody>
                    <a:bodyPr/>
                    <a:lstStyle/>
                    <a:p>
                      <a:pPr algn="ctr"/>
                      <a:r>
                        <a:rPr lang="en-US" altLang="zh-CN" sz="1200" dirty="0"/>
                        <a:t>1111</a:t>
                      </a:r>
                      <a:endParaRPr lang="zh-CN" altLang="en-US" sz="1200" dirty="0"/>
                    </a:p>
                  </a:txBody>
                  <a:tcPr/>
                </a:tc>
                <a:tc>
                  <a:txBody>
                    <a:bodyPr/>
                    <a:lstStyle/>
                    <a:p>
                      <a:pPr algn="ctr"/>
                      <a:r>
                        <a:rPr lang="en-US" altLang="zh-CN" sz="1200" dirty="0"/>
                        <a:t>1000</a:t>
                      </a:r>
                      <a:endParaRPr lang="zh-CN" altLang="en-US" sz="1200" dirty="0"/>
                    </a:p>
                  </a:txBody>
                  <a:tcPr/>
                </a:tc>
                <a:extLst>
                  <a:ext uri="{0D108BD9-81ED-4DB2-BD59-A6C34878D82A}">
                    <a16:rowId xmlns:a16="http://schemas.microsoft.com/office/drawing/2014/main" val="10008"/>
                  </a:ext>
                </a:extLst>
              </a:tr>
            </a:tbl>
          </a:graphicData>
        </a:graphic>
      </p:graphicFrame>
      <p:sp>
        <p:nvSpPr>
          <p:cNvPr id="11" name="TextBox 10">
            <a:extLst>
              <a:ext uri="{FF2B5EF4-FFF2-40B4-BE49-F238E27FC236}">
                <a16:creationId xmlns:a16="http://schemas.microsoft.com/office/drawing/2014/main" id="{B67C796E-9C57-4185-A075-653FE5CECAFD}"/>
              </a:ext>
            </a:extLst>
          </p:cNvPr>
          <p:cNvSpPr txBox="1">
            <a:spLocks noChangeArrowheads="1"/>
          </p:cNvSpPr>
          <p:nvPr/>
        </p:nvSpPr>
        <p:spPr bwMode="auto">
          <a:xfrm>
            <a:off x="2362200" y="1676400"/>
            <a:ext cx="5486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2000"/>
              <a:t>Step 2: determine the minimum logic of each output with K-maps </a:t>
            </a:r>
            <a:endParaRPr lang="zh-CN" altLang="en-US" sz="2000"/>
          </a:p>
        </p:txBody>
      </p:sp>
      <p:graphicFrame>
        <p:nvGraphicFramePr>
          <p:cNvPr id="2" name="Table 1">
            <a:extLst>
              <a:ext uri="{FF2B5EF4-FFF2-40B4-BE49-F238E27FC236}">
                <a16:creationId xmlns:a16="http://schemas.microsoft.com/office/drawing/2014/main" id="{FBF8F874-BD0E-458E-AD51-4DFC3D82A5A7}"/>
              </a:ext>
            </a:extLst>
          </p:cNvPr>
          <p:cNvGraphicFramePr>
            <a:graphicFrameLocks noGrp="1"/>
          </p:cNvGraphicFramePr>
          <p:nvPr/>
        </p:nvGraphicFramePr>
        <p:xfrm>
          <a:off x="4800600" y="2590800"/>
          <a:ext cx="1751013" cy="1371600"/>
        </p:xfrm>
        <a:graphic>
          <a:graphicData uri="http://schemas.openxmlformats.org/drawingml/2006/table">
            <a:tbl>
              <a:tblPr/>
              <a:tblGrid>
                <a:gridCol w="352425">
                  <a:extLst>
                    <a:ext uri="{9D8B030D-6E8A-4147-A177-3AD203B41FA5}">
                      <a16:colId xmlns:a16="http://schemas.microsoft.com/office/drawing/2014/main" val="20000"/>
                    </a:ext>
                  </a:extLst>
                </a:gridCol>
                <a:gridCol w="352425">
                  <a:extLst>
                    <a:ext uri="{9D8B030D-6E8A-4147-A177-3AD203B41FA5}">
                      <a16:colId xmlns:a16="http://schemas.microsoft.com/office/drawing/2014/main" val="20001"/>
                    </a:ext>
                  </a:extLst>
                </a:gridCol>
                <a:gridCol w="352425">
                  <a:extLst>
                    <a:ext uri="{9D8B030D-6E8A-4147-A177-3AD203B41FA5}">
                      <a16:colId xmlns:a16="http://schemas.microsoft.com/office/drawing/2014/main" val="20002"/>
                    </a:ext>
                  </a:extLst>
                </a:gridCol>
                <a:gridCol w="341313">
                  <a:extLst>
                    <a:ext uri="{9D8B030D-6E8A-4147-A177-3AD203B41FA5}">
                      <a16:colId xmlns:a16="http://schemas.microsoft.com/office/drawing/2014/main" val="20003"/>
                    </a:ext>
                  </a:extLst>
                </a:gridCol>
                <a:gridCol w="352425">
                  <a:extLst>
                    <a:ext uri="{9D8B030D-6E8A-4147-A177-3AD203B41FA5}">
                      <a16:colId xmlns:a16="http://schemas.microsoft.com/office/drawing/2014/main" val="20004"/>
                    </a:ext>
                  </a:extLst>
                </a:gridCol>
              </a:tblGrid>
              <a:tr h="219075">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00</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01</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11</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10</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extLst>
                  <a:ext uri="{0D108BD9-81ED-4DB2-BD59-A6C34878D82A}">
                    <a16:rowId xmlns:a16="http://schemas.microsoft.com/office/drawing/2014/main" val="10000"/>
                  </a:ext>
                </a:extLst>
              </a:tr>
              <a:tr h="219075">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00</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0</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0</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1</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1</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extLst>
                  <a:ext uri="{0D108BD9-81ED-4DB2-BD59-A6C34878D82A}">
                    <a16:rowId xmlns:a16="http://schemas.microsoft.com/office/drawing/2014/main" val="10001"/>
                  </a:ext>
                </a:extLst>
              </a:tr>
              <a:tr h="122238">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01</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0</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0</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1</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1</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extLst>
                  <a:ext uri="{0D108BD9-81ED-4DB2-BD59-A6C34878D82A}">
                    <a16:rowId xmlns:a16="http://schemas.microsoft.com/office/drawing/2014/main" val="10002"/>
                  </a:ext>
                </a:extLst>
              </a:tr>
              <a:tr h="136525">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11</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0</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0</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1</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1</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extLst>
                  <a:ext uri="{0D108BD9-81ED-4DB2-BD59-A6C34878D82A}">
                    <a16:rowId xmlns:a16="http://schemas.microsoft.com/office/drawing/2014/main" val="10003"/>
                  </a:ext>
                </a:extLst>
              </a:tr>
              <a:tr h="219075">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10</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0</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0</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1</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1</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extLst>
                  <a:ext uri="{0D108BD9-81ED-4DB2-BD59-A6C34878D82A}">
                    <a16:rowId xmlns:a16="http://schemas.microsoft.com/office/drawing/2014/main" val="10004"/>
                  </a:ext>
                </a:extLst>
              </a:tr>
            </a:tbl>
          </a:graphicData>
        </a:graphic>
      </p:graphicFrame>
      <p:grpSp>
        <p:nvGrpSpPr>
          <p:cNvPr id="33" name="Group 32">
            <a:extLst>
              <a:ext uri="{FF2B5EF4-FFF2-40B4-BE49-F238E27FC236}">
                <a16:creationId xmlns:a16="http://schemas.microsoft.com/office/drawing/2014/main" id="{3E8E0609-9B4E-48E1-8D2B-359A5C5E45DB}"/>
              </a:ext>
            </a:extLst>
          </p:cNvPr>
          <p:cNvGrpSpPr>
            <a:grpSpLocks/>
          </p:cNvGrpSpPr>
          <p:nvPr/>
        </p:nvGrpSpPr>
        <p:grpSpPr bwMode="auto">
          <a:xfrm>
            <a:off x="4343400" y="2133600"/>
            <a:ext cx="1371600" cy="688975"/>
            <a:chOff x="4343400" y="2133600"/>
            <a:chExt cx="1371600" cy="688777"/>
          </a:xfrm>
        </p:grpSpPr>
        <p:cxnSp>
          <p:nvCxnSpPr>
            <p:cNvPr id="139458" name="Straight Connector 11">
              <a:extLst>
                <a:ext uri="{FF2B5EF4-FFF2-40B4-BE49-F238E27FC236}">
                  <a16:creationId xmlns:a16="http://schemas.microsoft.com/office/drawing/2014/main" id="{13BE56DA-0DC3-41E2-B516-5CFB34BADDDB}"/>
                </a:ext>
              </a:extLst>
            </p:cNvPr>
            <p:cNvCxnSpPr>
              <a:cxnSpLocks noChangeShapeType="1"/>
            </p:cNvCxnSpPr>
            <p:nvPr/>
          </p:nvCxnSpPr>
          <p:spPr bwMode="auto">
            <a:xfrm flipH="1" flipV="1">
              <a:off x="4572000" y="2362134"/>
              <a:ext cx="228600" cy="228534"/>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39459" name="TextBox 12">
              <a:extLst>
                <a:ext uri="{FF2B5EF4-FFF2-40B4-BE49-F238E27FC236}">
                  <a16:creationId xmlns:a16="http://schemas.microsoft.com/office/drawing/2014/main" id="{F6B6C52D-C90B-4672-A1F0-27A145E6D063}"/>
                </a:ext>
              </a:extLst>
            </p:cNvPr>
            <p:cNvSpPr txBox="1">
              <a:spLocks noChangeArrowheads="1"/>
            </p:cNvSpPr>
            <p:nvPr/>
          </p:nvSpPr>
          <p:spPr bwMode="auto">
            <a:xfrm>
              <a:off x="4648200" y="2209800"/>
              <a:ext cx="4468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kumimoji="1" lang="en-US" altLang="zh-CN" sz="1400"/>
                <a:t>AB</a:t>
              </a:r>
              <a:endParaRPr kumimoji="1" lang="zh-CN" altLang="en-US" sz="1400"/>
            </a:p>
          </p:txBody>
        </p:sp>
        <p:sp>
          <p:nvSpPr>
            <p:cNvPr id="139460" name="TextBox 13">
              <a:extLst>
                <a:ext uri="{FF2B5EF4-FFF2-40B4-BE49-F238E27FC236}">
                  <a16:creationId xmlns:a16="http://schemas.microsoft.com/office/drawing/2014/main" id="{60A46141-9BA7-4CED-9AD1-C9C303A2D2D7}"/>
                </a:ext>
              </a:extLst>
            </p:cNvPr>
            <p:cNvSpPr txBox="1">
              <a:spLocks noChangeArrowheads="1"/>
            </p:cNvSpPr>
            <p:nvPr/>
          </p:nvSpPr>
          <p:spPr bwMode="auto">
            <a:xfrm>
              <a:off x="4343400" y="2514600"/>
              <a:ext cx="4340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kumimoji="1" lang="en-US" altLang="zh-CN" sz="1400"/>
                <a:t>CD</a:t>
              </a:r>
              <a:endParaRPr kumimoji="1" lang="zh-CN" altLang="en-US" sz="1400"/>
            </a:p>
          </p:txBody>
        </p:sp>
        <p:sp>
          <p:nvSpPr>
            <p:cNvPr id="139461" name="TextBox 15">
              <a:extLst>
                <a:ext uri="{FF2B5EF4-FFF2-40B4-BE49-F238E27FC236}">
                  <a16:creationId xmlns:a16="http://schemas.microsoft.com/office/drawing/2014/main" id="{A19B405F-E7A1-4C9B-8DBF-C8C93FB55ABD}"/>
                </a:ext>
              </a:extLst>
            </p:cNvPr>
            <p:cNvSpPr txBox="1">
              <a:spLocks noChangeArrowheads="1"/>
            </p:cNvSpPr>
            <p:nvPr/>
          </p:nvSpPr>
          <p:spPr bwMode="auto">
            <a:xfrm>
              <a:off x="5235382" y="2133600"/>
              <a:ext cx="4796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kumimoji="1" lang="en-US" altLang="zh-CN"/>
                <a:t>W</a:t>
              </a:r>
              <a:endParaRPr kumimoji="1" lang="zh-CN" altLang="en-US"/>
            </a:p>
          </p:txBody>
        </p:sp>
      </p:grpSp>
      <p:graphicFrame>
        <p:nvGraphicFramePr>
          <p:cNvPr id="17" name="Table 16">
            <a:extLst>
              <a:ext uri="{FF2B5EF4-FFF2-40B4-BE49-F238E27FC236}">
                <a16:creationId xmlns:a16="http://schemas.microsoft.com/office/drawing/2014/main" id="{4E81A898-0F2B-46A0-A3A6-5656244A63BB}"/>
              </a:ext>
            </a:extLst>
          </p:cNvPr>
          <p:cNvGraphicFramePr>
            <a:graphicFrameLocks noGrp="1"/>
          </p:cNvGraphicFramePr>
          <p:nvPr/>
        </p:nvGraphicFramePr>
        <p:xfrm>
          <a:off x="7010400" y="2590800"/>
          <a:ext cx="1751013" cy="1371600"/>
        </p:xfrm>
        <a:graphic>
          <a:graphicData uri="http://schemas.openxmlformats.org/drawingml/2006/table">
            <a:tbl>
              <a:tblPr/>
              <a:tblGrid>
                <a:gridCol w="352425">
                  <a:extLst>
                    <a:ext uri="{9D8B030D-6E8A-4147-A177-3AD203B41FA5}">
                      <a16:colId xmlns:a16="http://schemas.microsoft.com/office/drawing/2014/main" val="20000"/>
                    </a:ext>
                  </a:extLst>
                </a:gridCol>
                <a:gridCol w="352425">
                  <a:extLst>
                    <a:ext uri="{9D8B030D-6E8A-4147-A177-3AD203B41FA5}">
                      <a16:colId xmlns:a16="http://schemas.microsoft.com/office/drawing/2014/main" val="20001"/>
                    </a:ext>
                  </a:extLst>
                </a:gridCol>
                <a:gridCol w="352425">
                  <a:extLst>
                    <a:ext uri="{9D8B030D-6E8A-4147-A177-3AD203B41FA5}">
                      <a16:colId xmlns:a16="http://schemas.microsoft.com/office/drawing/2014/main" val="20002"/>
                    </a:ext>
                  </a:extLst>
                </a:gridCol>
                <a:gridCol w="341313">
                  <a:extLst>
                    <a:ext uri="{9D8B030D-6E8A-4147-A177-3AD203B41FA5}">
                      <a16:colId xmlns:a16="http://schemas.microsoft.com/office/drawing/2014/main" val="20003"/>
                    </a:ext>
                  </a:extLst>
                </a:gridCol>
                <a:gridCol w="352425">
                  <a:extLst>
                    <a:ext uri="{9D8B030D-6E8A-4147-A177-3AD203B41FA5}">
                      <a16:colId xmlns:a16="http://schemas.microsoft.com/office/drawing/2014/main" val="20004"/>
                    </a:ext>
                  </a:extLst>
                </a:gridCol>
              </a:tblGrid>
              <a:tr h="219075">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00</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01</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11</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10</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extLst>
                  <a:ext uri="{0D108BD9-81ED-4DB2-BD59-A6C34878D82A}">
                    <a16:rowId xmlns:a16="http://schemas.microsoft.com/office/drawing/2014/main" val="10000"/>
                  </a:ext>
                </a:extLst>
              </a:tr>
              <a:tr h="219075">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00</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0</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1</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0</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1</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extLst>
                  <a:ext uri="{0D108BD9-81ED-4DB2-BD59-A6C34878D82A}">
                    <a16:rowId xmlns:a16="http://schemas.microsoft.com/office/drawing/2014/main" val="10001"/>
                  </a:ext>
                </a:extLst>
              </a:tr>
              <a:tr h="122238">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01</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0</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1</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0</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1</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extLst>
                  <a:ext uri="{0D108BD9-81ED-4DB2-BD59-A6C34878D82A}">
                    <a16:rowId xmlns:a16="http://schemas.microsoft.com/office/drawing/2014/main" val="10002"/>
                  </a:ext>
                </a:extLst>
              </a:tr>
              <a:tr h="136525">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11</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0</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1</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0</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1</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extLst>
                  <a:ext uri="{0D108BD9-81ED-4DB2-BD59-A6C34878D82A}">
                    <a16:rowId xmlns:a16="http://schemas.microsoft.com/office/drawing/2014/main" val="10003"/>
                  </a:ext>
                </a:extLst>
              </a:tr>
              <a:tr h="219075">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10</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0</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1</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0</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1</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extLst>
                  <a:ext uri="{0D108BD9-81ED-4DB2-BD59-A6C34878D82A}">
                    <a16:rowId xmlns:a16="http://schemas.microsoft.com/office/drawing/2014/main" val="10004"/>
                  </a:ext>
                </a:extLst>
              </a:tr>
            </a:tbl>
          </a:graphicData>
        </a:graphic>
      </p:graphicFrame>
      <p:grpSp>
        <p:nvGrpSpPr>
          <p:cNvPr id="34" name="Group 33">
            <a:extLst>
              <a:ext uri="{FF2B5EF4-FFF2-40B4-BE49-F238E27FC236}">
                <a16:creationId xmlns:a16="http://schemas.microsoft.com/office/drawing/2014/main" id="{B362B3C0-2772-4093-A0EA-AF07C407780C}"/>
              </a:ext>
            </a:extLst>
          </p:cNvPr>
          <p:cNvGrpSpPr>
            <a:grpSpLocks/>
          </p:cNvGrpSpPr>
          <p:nvPr/>
        </p:nvGrpSpPr>
        <p:grpSpPr bwMode="auto">
          <a:xfrm>
            <a:off x="6553200" y="2133600"/>
            <a:ext cx="1244600" cy="688975"/>
            <a:chOff x="6553200" y="2133600"/>
            <a:chExt cx="1245132" cy="688777"/>
          </a:xfrm>
        </p:grpSpPr>
        <p:cxnSp>
          <p:nvCxnSpPr>
            <p:cNvPr id="139454" name="Straight Connector 17">
              <a:extLst>
                <a:ext uri="{FF2B5EF4-FFF2-40B4-BE49-F238E27FC236}">
                  <a16:creationId xmlns:a16="http://schemas.microsoft.com/office/drawing/2014/main" id="{D9D967B8-6AB0-4A7D-B68C-B64E443F0198}"/>
                </a:ext>
              </a:extLst>
            </p:cNvPr>
            <p:cNvCxnSpPr>
              <a:cxnSpLocks noChangeShapeType="1"/>
            </p:cNvCxnSpPr>
            <p:nvPr/>
          </p:nvCxnSpPr>
          <p:spPr bwMode="auto">
            <a:xfrm flipH="1" flipV="1">
              <a:off x="6781898" y="2362134"/>
              <a:ext cx="228698" cy="228534"/>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39455" name="TextBox 18">
              <a:extLst>
                <a:ext uri="{FF2B5EF4-FFF2-40B4-BE49-F238E27FC236}">
                  <a16:creationId xmlns:a16="http://schemas.microsoft.com/office/drawing/2014/main" id="{63D0B035-DCB0-4E3E-8527-52AF2DF97284}"/>
                </a:ext>
              </a:extLst>
            </p:cNvPr>
            <p:cNvSpPr txBox="1">
              <a:spLocks noChangeArrowheads="1"/>
            </p:cNvSpPr>
            <p:nvPr/>
          </p:nvSpPr>
          <p:spPr bwMode="auto">
            <a:xfrm>
              <a:off x="6858000" y="2209800"/>
              <a:ext cx="4468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kumimoji="1" lang="en-US" altLang="zh-CN" sz="1400"/>
                <a:t>AB</a:t>
              </a:r>
              <a:endParaRPr kumimoji="1" lang="zh-CN" altLang="en-US" sz="1400"/>
            </a:p>
          </p:txBody>
        </p:sp>
        <p:sp>
          <p:nvSpPr>
            <p:cNvPr id="139456" name="TextBox 19">
              <a:extLst>
                <a:ext uri="{FF2B5EF4-FFF2-40B4-BE49-F238E27FC236}">
                  <a16:creationId xmlns:a16="http://schemas.microsoft.com/office/drawing/2014/main" id="{60B23B0D-7A5B-40FB-9006-7C2E74FC4777}"/>
                </a:ext>
              </a:extLst>
            </p:cNvPr>
            <p:cNvSpPr txBox="1">
              <a:spLocks noChangeArrowheads="1"/>
            </p:cNvSpPr>
            <p:nvPr/>
          </p:nvSpPr>
          <p:spPr bwMode="auto">
            <a:xfrm>
              <a:off x="6553200" y="2514600"/>
              <a:ext cx="4340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kumimoji="1" lang="en-US" altLang="zh-CN" sz="1400"/>
                <a:t>CD</a:t>
              </a:r>
              <a:endParaRPr kumimoji="1" lang="zh-CN" altLang="en-US" sz="1400"/>
            </a:p>
          </p:txBody>
        </p:sp>
        <p:sp>
          <p:nvSpPr>
            <p:cNvPr id="139457" name="TextBox 20">
              <a:extLst>
                <a:ext uri="{FF2B5EF4-FFF2-40B4-BE49-F238E27FC236}">
                  <a16:creationId xmlns:a16="http://schemas.microsoft.com/office/drawing/2014/main" id="{9E6BD385-91C9-44EF-AB8A-DC3CB8BB52FB}"/>
                </a:ext>
              </a:extLst>
            </p:cNvPr>
            <p:cNvSpPr txBox="1">
              <a:spLocks noChangeArrowheads="1"/>
            </p:cNvSpPr>
            <p:nvPr/>
          </p:nvSpPr>
          <p:spPr bwMode="auto">
            <a:xfrm>
              <a:off x="7391400" y="2133600"/>
              <a:ext cx="4069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kumimoji="1" lang="en-US" altLang="zh-CN"/>
                <a:t>X</a:t>
              </a:r>
              <a:endParaRPr kumimoji="1" lang="zh-CN" altLang="en-US"/>
            </a:p>
          </p:txBody>
        </p:sp>
      </p:grpSp>
      <p:graphicFrame>
        <p:nvGraphicFramePr>
          <p:cNvPr id="22" name="Table 21">
            <a:extLst>
              <a:ext uri="{FF2B5EF4-FFF2-40B4-BE49-F238E27FC236}">
                <a16:creationId xmlns:a16="http://schemas.microsoft.com/office/drawing/2014/main" id="{4EBE1593-A884-4578-9690-E5B309A473A7}"/>
              </a:ext>
            </a:extLst>
          </p:cNvPr>
          <p:cNvGraphicFramePr>
            <a:graphicFrameLocks noGrp="1"/>
          </p:cNvGraphicFramePr>
          <p:nvPr/>
        </p:nvGraphicFramePr>
        <p:xfrm>
          <a:off x="4800600" y="4800600"/>
          <a:ext cx="1751013" cy="1371600"/>
        </p:xfrm>
        <a:graphic>
          <a:graphicData uri="http://schemas.openxmlformats.org/drawingml/2006/table">
            <a:tbl>
              <a:tblPr/>
              <a:tblGrid>
                <a:gridCol w="352425">
                  <a:extLst>
                    <a:ext uri="{9D8B030D-6E8A-4147-A177-3AD203B41FA5}">
                      <a16:colId xmlns:a16="http://schemas.microsoft.com/office/drawing/2014/main" val="20000"/>
                    </a:ext>
                  </a:extLst>
                </a:gridCol>
                <a:gridCol w="352425">
                  <a:extLst>
                    <a:ext uri="{9D8B030D-6E8A-4147-A177-3AD203B41FA5}">
                      <a16:colId xmlns:a16="http://schemas.microsoft.com/office/drawing/2014/main" val="20001"/>
                    </a:ext>
                  </a:extLst>
                </a:gridCol>
                <a:gridCol w="352425">
                  <a:extLst>
                    <a:ext uri="{9D8B030D-6E8A-4147-A177-3AD203B41FA5}">
                      <a16:colId xmlns:a16="http://schemas.microsoft.com/office/drawing/2014/main" val="20002"/>
                    </a:ext>
                  </a:extLst>
                </a:gridCol>
                <a:gridCol w="341313">
                  <a:extLst>
                    <a:ext uri="{9D8B030D-6E8A-4147-A177-3AD203B41FA5}">
                      <a16:colId xmlns:a16="http://schemas.microsoft.com/office/drawing/2014/main" val="20003"/>
                    </a:ext>
                  </a:extLst>
                </a:gridCol>
                <a:gridCol w="352425">
                  <a:extLst>
                    <a:ext uri="{9D8B030D-6E8A-4147-A177-3AD203B41FA5}">
                      <a16:colId xmlns:a16="http://schemas.microsoft.com/office/drawing/2014/main" val="20004"/>
                    </a:ext>
                  </a:extLst>
                </a:gridCol>
              </a:tblGrid>
              <a:tr h="219075">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00</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01</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11</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10</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extLst>
                  <a:ext uri="{0D108BD9-81ED-4DB2-BD59-A6C34878D82A}">
                    <a16:rowId xmlns:a16="http://schemas.microsoft.com/office/drawing/2014/main" val="10000"/>
                  </a:ext>
                </a:extLst>
              </a:tr>
              <a:tr h="219075">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00</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0</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1</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1</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0</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extLst>
                  <a:ext uri="{0D108BD9-81ED-4DB2-BD59-A6C34878D82A}">
                    <a16:rowId xmlns:a16="http://schemas.microsoft.com/office/drawing/2014/main" val="10001"/>
                  </a:ext>
                </a:extLst>
              </a:tr>
              <a:tr h="122238">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01</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0</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1</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1</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0</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extLst>
                  <a:ext uri="{0D108BD9-81ED-4DB2-BD59-A6C34878D82A}">
                    <a16:rowId xmlns:a16="http://schemas.microsoft.com/office/drawing/2014/main" val="10002"/>
                  </a:ext>
                </a:extLst>
              </a:tr>
              <a:tr h="136525">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11</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1</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0</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0</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1</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extLst>
                  <a:ext uri="{0D108BD9-81ED-4DB2-BD59-A6C34878D82A}">
                    <a16:rowId xmlns:a16="http://schemas.microsoft.com/office/drawing/2014/main" val="10003"/>
                  </a:ext>
                </a:extLst>
              </a:tr>
              <a:tr h="219075">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10</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1</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0</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0</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1</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extLst>
                  <a:ext uri="{0D108BD9-81ED-4DB2-BD59-A6C34878D82A}">
                    <a16:rowId xmlns:a16="http://schemas.microsoft.com/office/drawing/2014/main" val="10004"/>
                  </a:ext>
                </a:extLst>
              </a:tr>
            </a:tbl>
          </a:graphicData>
        </a:graphic>
      </p:graphicFrame>
      <p:grpSp>
        <p:nvGrpSpPr>
          <p:cNvPr id="36" name="Group 35">
            <a:extLst>
              <a:ext uri="{FF2B5EF4-FFF2-40B4-BE49-F238E27FC236}">
                <a16:creationId xmlns:a16="http://schemas.microsoft.com/office/drawing/2014/main" id="{147D6087-5F59-4F42-9ADA-1A581E984A0F}"/>
              </a:ext>
            </a:extLst>
          </p:cNvPr>
          <p:cNvGrpSpPr>
            <a:grpSpLocks/>
          </p:cNvGrpSpPr>
          <p:nvPr/>
        </p:nvGrpSpPr>
        <p:grpSpPr bwMode="auto">
          <a:xfrm>
            <a:off x="4343400" y="4343400"/>
            <a:ext cx="1244600" cy="688975"/>
            <a:chOff x="4343400" y="4343400"/>
            <a:chExt cx="1245132" cy="688777"/>
          </a:xfrm>
        </p:grpSpPr>
        <p:cxnSp>
          <p:nvCxnSpPr>
            <p:cNvPr id="139450" name="Straight Connector 22">
              <a:extLst>
                <a:ext uri="{FF2B5EF4-FFF2-40B4-BE49-F238E27FC236}">
                  <a16:creationId xmlns:a16="http://schemas.microsoft.com/office/drawing/2014/main" id="{9D1D81C5-6FD1-4848-96B3-691ED179D63D}"/>
                </a:ext>
              </a:extLst>
            </p:cNvPr>
            <p:cNvCxnSpPr>
              <a:cxnSpLocks noChangeShapeType="1"/>
            </p:cNvCxnSpPr>
            <p:nvPr/>
          </p:nvCxnSpPr>
          <p:spPr bwMode="auto">
            <a:xfrm flipH="1" flipV="1">
              <a:off x="4572098" y="4571934"/>
              <a:ext cx="228698" cy="228534"/>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39451" name="TextBox 23">
              <a:extLst>
                <a:ext uri="{FF2B5EF4-FFF2-40B4-BE49-F238E27FC236}">
                  <a16:creationId xmlns:a16="http://schemas.microsoft.com/office/drawing/2014/main" id="{7DB0CE34-6E7E-48D3-ACC4-2CE2ADD60813}"/>
                </a:ext>
              </a:extLst>
            </p:cNvPr>
            <p:cNvSpPr txBox="1">
              <a:spLocks noChangeArrowheads="1"/>
            </p:cNvSpPr>
            <p:nvPr/>
          </p:nvSpPr>
          <p:spPr bwMode="auto">
            <a:xfrm>
              <a:off x="4648200" y="4419600"/>
              <a:ext cx="4468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kumimoji="1" lang="en-US" altLang="zh-CN" sz="1400"/>
                <a:t>AB</a:t>
              </a:r>
              <a:endParaRPr kumimoji="1" lang="zh-CN" altLang="en-US" sz="1400"/>
            </a:p>
          </p:txBody>
        </p:sp>
        <p:sp>
          <p:nvSpPr>
            <p:cNvPr id="139452" name="TextBox 24">
              <a:extLst>
                <a:ext uri="{FF2B5EF4-FFF2-40B4-BE49-F238E27FC236}">
                  <a16:creationId xmlns:a16="http://schemas.microsoft.com/office/drawing/2014/main" id="{A42EB63A-C2C8-44DB-9297-30635FF6C957}"/>
                </a:ext>
              </a:extLst>
            </p:cNvPr>
            <p:cNvSpPr txBox="1">
              <a:spLocks noChangeArrowheads="1"/>
            </p:cNvSpPr>
            <p:nvPr/>
          </p:nvSpPr>
          <p:spPr bwMode="auto">
            <a:xfrm>
              <a:off x="4343400" y="4724400"/>
              <a:ext cx="4340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kumimoji="1" lang="en-US" altLang="zh-CN" sz="1400"/>
                <a:t>CD</a:t>
              </a:r>
              <a:endParaRPr kumimoji="1" lang="zh-CN" altLang="en-US" sz="1400"/>
            </a:p>
          </p:txBody>
        </p:sp>
        <p:sp>
          <p:nvSpPr>
            <p:cNvPr id="139453" name="TextBox 25">
              <a:extLst>
                <a:ext uri="{FF2B5EF4-FFF2-40B4-BE49-F238E27FC236}">
                  <a16:creationId xmlns:a16="http://schemas.microsoft.com/office/drawing/2014/main" id="{43B8D74B-C6B1-47B2-91BF-876F0B0BF47E}"/>
                </a:ext>
              </a:extLst>
            </p:cNvPr>
            <p:cNvSpPr txBox="1">
              <a:spLocks noChangeArrowheads="1"/>
            </p:cNvSpPr>
            <p:nvPr/>
          </p:nvSpPr>
          <p:spPr bwMode="auto">
            <a:xfrm>
              <a:off x="5181600" y="4343400"/>
              <a:ext cx="4069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kumimoji="1" lang="en-US" altLang="zh-CN"/>
                <a:t>Y</a:t>
              </a:r>
              <a:endParaRPr kumimoji="1" lang="zh-CN" altLang="en-US"/>
            </a:p>
          </p:txBody>
        </p:sp>
      </p:grpSp>
      <p:graphicFrame>
        <p:nvGraphicFramePr>
          <p:cNvPr id="27" name="Table 26">
            <a:extLst>
              <a:ext uri="{FF2B5EF4-FFF2-40B4-BE49-F238E27FC236}">
                <a16:creationId xmlns:a16="http://schemas.microsoft.com/office/drawing/2014/main" id="{F2FFAE7F-A2A3-4CAD-B3C1-5CB476118798}"/>
              </a:ext>
            </a:extLst>
          </p:cNvPr>
          <p:cNvGraphicFramePr>
            <a:graphicFrameLocks noGrp="1"/>
          </p:cNvGraphicFramePr>
          <p:nvPr/>
        </p:nvGraphicFramePr>
        <p:xfrm>
          <a:off x="7010400" y="4800600"/>
          <a:ext cx="1751013" cy="1371600"/>
        </p:xfrm>
        <a:graphic>
          <a:graphicData uri="http://schemas.openxmlformats.org/drawingml/2006/table">
            <a:tbl>
              <a:tblPr/>
              <a:tblGrid>
                <a:gridCol w="352425">
                  <a:extLst>
                    <a:ext uri="{9D8B030D-6E8A-4147-A177-3AD203B41FA5}">
                      <a16:colId xmlns:a16="http://schemas.microsoft.com/office/drawing/2014/main" val="20000"/>
                    </a:ext>
                  </a:extLst>
                </a:gridCol>
                <a:gridCol w="352425">
                  <a:extLst>
                    <a:ext uri="{9D8B030D-6E8A-4147-A177-3AD203B41FA5}">
                      <a16:colId xmlns:a16="http://schemas.microsoft.com/office/drawing/2014/main" val="20001"/>
                    </a:ext>
                  </a:extLst>
                </a:gridCol>
                <a:gridCol w="352425">
                  <a:extLst>
                    <a:ext uri="{9D8B030D-6E8A-4147-A177-3AD203B41FA5}">
                      <a16:colId xmlns:a16="http://schemas.microsoft.com/office/drawing/2014/main" val="20002"/>
                    </a:ext>
                  </a:extLst>
                </a:gridCol>
                <a:gridCol w="341313">
                  <a:extLst>
                    <a:ext uri="{9D8B030D-6E8A-4147-A177-3AD203B41FA5}">
                      <a16:colId xmlns:a16="http://schemas.microsoft.com/office/drawing/2014/main" val="20003"/>
                    </a:ext>
                  </a:extLst>
                </a:gridCol>
                <a:gridCol w="352425">
                  <a:extLst>
                    <a:ext uri="{9D8B030D-6E8A-4147-A177-3AD203B41FA5}">
                      <a16:colId xmlns:a16="http://schemas.microsoft.com/office/drawing/2014/main" val="20004"/>
                    </a:ext>
                  </a:extLst>
                </a:gridCol>
              </a:tblGrid>
              <a:tr h="219075">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00</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01</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11</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10</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extLst>
                  <a:ext uri="{0D108BD9-81ED-4DB2-BD59-A6C34878D82A}">
                    <a16:rowId xmlns:a16="http://schemas.microsoft.com/office/drawing/2014/main" val="10000"/>
                  </a:ext>
                </a:extLst>
              </a:tr>
              <a:tr h="219075">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00</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0</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0</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0</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0</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extLst>
                  <a:ext uri="{0D108BD9-81ED-4DB2-BD59-A6C34878D82A}">
                    <a16:rowId xmlns:a16="http://schemas.microsoft.com/office/drawing/2014/main" val="10001"/>
                  </a:ext>
                </a:extLst>
              </a:tr>
              <a:tr h="122238">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01</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1</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1</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1</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1</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extLst>
                  <a:ext uri="{0D108BD9-81ED-4DB2-BD59-A6C34878D82A}">
                    <a16:rowId xmlns:a16="http://schemas.microsoft.com/office/drawing/2014/main" val="10002"/>
                  </a:ext>
                </a:extLst>
              </a:tr>
              <a:tr h="136525">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11</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0</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0</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0</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0</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extLst>
                  <a:ext uri="{0D108BD9-81ED-4DB2-BD59-A6C34878D82A}">
                    <a16:rowId xmlns:a16="http://schemas.microsoft.com/office/drawing/2014/main" val="10003"/>
                  </a:ext>
                </a:extLst>
              </a:tr>
              <a:tr h="219075">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10</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1</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1</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1</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defTabSz="457200">
                        <a:spcBef>
                          <a:spcPct val="20000"/>
                        </a:spcBef>
                        <a:buClr>
                          <a:schemeClr val="tx2"/>
                        </a:buClr>
                        <a:defRPr sz="2800">
                          <a:solidFill>
                            <a:schemeClr val="tx1"/>
                          </a:solidFill>
                          <a:latin typeface="Arial" panose="020B0604020202020204" pitchFamily="34" charset="0"/>
                          <a:ea typeface="ヒラギノ角ゴ Pro W3" pitchFamily="-128" charset="-128"/>
                        </a:defRPr>
                      </a:lvl1pPr>
                      <a:lvl2pPr marL="742950" indent="-285750" defTabSz="457200">
                        <a:spcBef>
                          <a:spcPct val="20000"/>
                        </a:spcBef>
                        <a:buClr>
                          <a:schemeClr val="tx2"/>
                        </a:buClr>
                        <a:defRPr sz="2400">
                          <a:solidFill>
                            <a:schemeClr val="tx1"/>
                          </a:solidFill>
                          <a:latin typeface="Arial" panose="020B0604020202020204" pitchFamily="34" charset="0"/>
                          <a:ea typeface="ヒラギノ角ゴ Pro W3" pitchFamily="-128" charset="-128"/>
                        </a:defRPr>
                      </a:lvl2pPr>
                      <a:lvl3pPr marL="1143000" indent="-228600" defTabSz="457200">
                        <a:spcBef>
                          <a:spcPct val="20000"/>
                        </a:spcBef>
                        <a:buClr>
                          <a:schemeClr val="tx2"/>
                        </a:buClr>
                        <a:defRPr sz="2000">
                          <a:solidFill>
                            <a:schemeClr val="tx1"/>
                          </a:solidFill>
                          <a:latin typeface="Arial" panose="020B0604020202020204" pitchFamily="34" charset="0"/>
                          <a:ea typeface="ヒラギノ角ゴ Pro W3" pitchFamily="-128" charset="-128"/>
                        </a:defRPr>
                      </a:lvl3pPr>
                      <a:lvl4pPr marL="16002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4pPr>
                      <a:lvl5pPr marL="2057400" indent="-228600" defTabSz="457200">
                        <a:spcBef>
                          <a:spcPct val="20000"/>
                        </a:spcBef>
                        <a:buClr>
                          <a:schemeClr val="tx2"/>
                        </a:buClr>
                        <a:defRPr>
                          <a:solidFill>
                            <a:schemeClr val="tx1"/>
                          </a:solidFill>
                          <a:latin typeface="Arial" panose="020B0604020202020204" pitchFamily="34" charset="0"/>
                          <a:ea typeface="ヒラギノ角ゴ Pro W3" pitchFamily="-128"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ヒラギノ角ゴ Pro W3" pitchFamily="-12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ヒラギノ角ゴ Pro W3" pitchFamily="-128" charset="-128"/>
                        </a:rPr>
                        <a:t>1</a:t>
                      </a:r>
                      <a:endParaRPr kumimoji="0" lang="zh-CN" altLang="en-US" sz="1200" b="0" i="0" u="none" strike="noStrike" cap="none" normalizeH="0" baseline="0">
                        <a:ln>
                          <a:noFill/>
                        </a:ln>
                        <a:solidFill>
                          <a:schemeClr val="tx1"/>
                        </a:solidFill>
                        <a:effectLst/>
                        <a:latin typeface="Arial" panose="020B0604020202020204" pitchFamily="34" charset="0"/>
                        <a:ea typeface="ヒラギノ角ゴ Pro W3" pitchFamily="-128" charset="-128"/>
                      </a:endParaRPr>
                    </a:p>
                  </a:txBody>
                  <a:tcPr marL="91458" marR="91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extLst>
                  <a:ext uri="{0D108BD9-81ED-4DB2-BD59-A6C34878D82A}">
                    <a16:rowId xmlns:a16="http://schemas.microsoft.com/office/drawing/2014/main" val="10004"/>
                  </a:ext>
                </a:extLst>
              </a:tr>
            </a:tbl>
          </a:graphicData>
        </a:graphic>
      </p:graphicFrame>
      <p:grpSp>
        <p:nvGrpSpPr>
          <p:cNvPr id="35" name="Group 34">
            <a:extLst>
              <a:ext uri="{FF2B5EF4-FFF2-40B4-BE49-F238E27FC236}">
                <a16:creationId xmlns:a16="http://schemas.microsoft.com/office/drawing/2014/main" id="{8DF03218-3607-4FE8-85C9-2DC92920A79E}"/>
              </a:ext>
            </a:extLst>
          </p:cNvPr>
          <p:cNvGrpSpPr>
            <a:grpSpLocks/>
          </p:cNvGrpSpPr>
          <p:nvPr/>
        </p:nvGrpSpPr>
        <p:grpSpPr bwMode="auto">
          <a:xfrm>
            <a:off x="6553200" y="4343400"/>
            <a:ext cx="1211263" cy="688975"/>
            <a:chOff x="6553200" y="4343400"/>
            <a:chExt cx="1210868" cy="688777"/>
          </a:xfrm>
        </p:grpSpPr>
        <p:cxnSp>
          <p:nvCxnSpPr>
            <p:cNvPr id="139446" name="Straight Connector 27">
              <a:extLst>
                <a:ext uri="{FF2B5EF4-FFF2-40B4-BE49-F238E27FC236}">
                  <a16:creationId xmlns:a16="http://schemas.microsoft.com/office/drawing/2014/main" id="{ED02B668-565F-47EA-BEC7-5ADF861558E1}"/>
                </a:ext>
              </a:extLst>
            </p:cNvPr>
            <p:cNvCxnSpPr>
              <a:cxnSpLocks noChangeShapeType="1"/>
            </p:cNvCxnSpPr>
            <p:nvPr/>
          </p:nvCxnSpPr>
          <p:spPr bwMode="auto">
            <a:xfrm flipH="1" flipV="1">
              <a:off x="6781725" y="4571934"/>
              <a:ext cx="228525" cy="228534"/>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39447" name="TextBox 28">
              <a:extLst>
                <a:ext uri="{FF2B5EF4-FFF2-40B4-BE49-F238E27FC236}">
                  <a16:creationId xmlns:a16="http://schemas.microsoft.com/office/drawing/2014/main" id="{864D9B19-0BD2-4E50-953E-D4A2663223AE}"/>
                </a:ext>
              </a:extLst>
            </p:cNvPr>
            <p:cNvSpPr txBox="1">
              <a:spLocks noChangeArrowheads="1"/>
            </p:cNvSpPr>
            <p:nvPr/>
          </p:nvSpPr>
          <p:spPr bwMode="auto">
            <a:xfrm>
              <a:off x="6858000" y="4419600"/>
              <a:ext cx="4468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kumimoji="1" lang="en-US" altLang="zh-CN" sz="1400"/>
                <a:t>AB</a:t>
              </a:r>
              <a:endParaRPr kumimoji="1" lang="zh-CN" altLang="en-US" sz="1400"/>
            </a:p>
          </p:txBody>
        </p:sp>
        <p:sp>
          <p:nvSpPr>
            <p:cNvPr id="139448" name="TextBox 29">
              <a:extLst>
                <a:ext uri="{FF2B5EF4-FFF2-40B4-BE49-F238E27FC236}">
                  <a16:creationId xmlns:a16="http://schemas.microsoft.com/office/drawing/2014/main" id="{E6E9134A-7B0F-46A2-BDF6-D5937DAF799B}"/>
                </a:ext>
              </a:extLst>
            </p:cNvPr>
            <p:cNvSpPr txBox="1">
              <a:spLocks noChangeArrowheads="1"/>
            </p:cNvSpPr>
            <p:nvPr/>
          </p:nvSpPr>
          <p:spPr bwMode="auto">
            <a:xfrm>
              <a:off x="6553200" y="4724400"/>
              <a:ext cx="4340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kumimoji="1" lang="en-US" altLang="zh-CN" sz="1400"/>
                <a:t>CD</a:t>
              </a:r>
              <a:endParaRPr kumimoji="1" lang="zh-CN" altLang="en-US" sz="1400"/>
            </a:p>
          </p:txBody>
        </p:sp>
        <p:sp>
          <p:nvSpPr>
            <p:cNvPr id="139449" name="TextBox 30">
              <a:extLst>
                <a:ext uri="{FF2B5EF4-FFF2-40B4-BE49-F238E27FC236}">
                  <a16:creationId xmlns:a16="http://schemas.microsoft.com/office/drawing/2014/main" id="{E03A4699-1337-4F3F-8D60-A3EB480BDC8F}"/>
                </a:ext>
              </a:extLst>
            </p:cNvPr>
            <p:cNvSpPr txBox="1">
              <a:spLocks noChangeArrowheads="1"/>
            </p:cNvSpPr>
            <p:nvPr/>
          </p:nvSpPr>
          <p:spPr bwMode="auto">
            <a:xfrm>
              <a:off x="7391400" y="4343400"/>
              <a:ext cx="3726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kumimoji="1" lang="en-US" altLang="zh-CN"/>
                <a:t>Z</a:t>
              </a:r>
              <a:endParaRPr kumimoji="1" lang="zh-CN" altLang="en-US"/>
            </a:p>
          </p:txBody>
        </p:sp>
      </p:grpSp>
      <p:sp>
        <p:nvSpPr>
          <p:cNvPr id="32" name="Rounded Rectangle 31">
            <a:extLst>
              <a:ext uri="{FF2B5EF4-FFF2-40B4-BE49-F238E27FC236}">
                <a16:creationId xmlns:a16="http://schemas.microsoft.com/office/drawing/2014/main" id="{6101C98F-249B-4564-9FD0-5EFB6A3F0722}"/>
              </a:ext>
            </a:extLst>
          </p:cNvPr>
          <p:cNvSpPr>
            <a:spLocks noChangeArrowheads="1"/>
          </p:cNvSpPr>
          <p:nvPr/>
        </p:nvSpPr>
        <p:spPr bwMode="auto">
          <a:xfrm>
            <a:off x="5943600" y="2895600"/>
            <a:ext cx="533400" cy="1028700"/>
          </a:xfrm>
          <a:prstGeom prst="roundRect">
            <a:avLst>
              <a:gd name="adj" fmla="val 16667"/>
            </a:avLst>
          </a:prstGeom>
          <a:solidFill>
            <a:schemeClr val="accent1">
              <a:alpha val="27058"/>
            </a:schemeClr>
          </a:solidFill>
          <a:ln w="19050">
            <a:solidFill>
              <a:schemeClr val="tx1"/>
            </a:solidFill>
            <a:round/>
            <a:headEnd/>
            <a:tailEnd/>
          </a:ln>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37" name="TextBox 36">
            <a:extLst>
              <a:ext uri="{FF2B5EF4-FFF2-40B4-BE49-F238E27FC236}">
                <a16:creationId xmlns:a16="http://schemas.microsoft.com/office/drawing/2014/main" id="{E7CA4AA4-7AB8-454F-B1DE-07DB067EC0F9}"/>
              </a:ext>
            </a:extLst>
          </p:cNvPr>
          <p:cNvSpPr txBox="1">
            <a:spLocks noChangeArrowheads="1"/>
          </p:cNvSpPr>
          <p:nvPr/>
        </p:nvSpPr>
        <p:spPr bwMode="auto">
          <a:xfrm>
            <a:off x="5638800" y="2133600"/>
            <a:ext cx="582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kumimoji="1" lang="en-US" altLang="zh-CN"/>
              <a:t>=A</a:t>
            </a:r>
            <a:endParaRPr kumimoji="1" lang="zh-CN" altLang="en-US"/>
          </a:p>
        </p:txBody>
      </p:sp>
      <p:sp>
        <p:nvSpPr>
          <p:cNvPr id="38" name="Rounded Rectangle 37">
            <a:extLst>
              <a:ext uri="{FF2B5EF4-FFF2-40B4-BE49-F238E27FC236}">
                <a16:creationId xmlns:a16="http://schemas.microsoft.com/office/drawing/2014/main" id="{B016D969-D125-4CB9-8D58-74FA4B208CF1}"/>
              </a:ext>
            </a:extLst>
          </p:cNvPr>
          <p:cNvSpPr>
            <a:spLocks noChangeArrowheads="1"/>
          </p:cNvSpPr>
          <p:nvPr/>
        </p:nvSpPr>
        <p:spPr bwMode="auto">
          <a:xfrm>
            <a:off x="7772400" y="2895600"/>
            <a:ext cx="228600" cy="1028700"/>
          </a:xfrm>
          <a:prstGeom prst="roundRect">
            <a:avLst>
              <a:gd name="adj" fmla="val 16667"/>
            </a:avLst>
          </a:prstGeom>
          <a:solidFill>
            <a:schemeClr val="accent1">
              <a:alpha val="27058"/>
            </a:schemeClr>
          </a:solidFill>
          <a:ln w="19050">
            <a:solidFill>
              <a:schemeClr val="tx1"/>
            </a:solidFill>
            <a:round/>
            <a:headEnd/>
            <a:tailEnd/>
          </a:ln>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39" name="Rounded Rectangle 38">
            <a:extLst>
              <a:ext uri="{FF2B5EF4-FFF2-40B4-BE49-F238E27FC236}">
                <a16:creationId xmlns:a16="http://schemas.microsoft.com/office/drawing/2014/main" id="{75DF1672-B4A0-4B91-94F5-DF9EC610071E}"/>
              </a:ext>
            </a:extLst>
          </p:cNvPr>
          <p:cNvSpPr>
            <a:spLocks noChangeArrowheads="1"/>
          </p:cNvSpPr>
          <p:nvPr/>
        </p:nvSpPr>
        <p:spPr bwMode="auto">
          <a:xfrm>
            <a:off x="8458200" y="2895600"/>
            <a:ext cx="228600" cy="1028700"/>
          </a:xfrm>
          <a:prstGeom prst="roundRect">
            <a:avLst>
              <a:gd name="adj" fmla="val 16667"/>
            </a:avLst>
          </a:prstGeom>
          <a:solidFill>
            <a:schemeClr val="accent1">
              <a:alpha val="27058"/>
            </a:schemeClr>
          </a:solidFill>
          <a:ln w="19050">
            <a:solidFill>
              <a:schemeClr val="tx1"/>
            </a:solidFill>
            <a:round/>
            <a:headEnd/>
            <a:tailEnd/>
          </a:ln>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grpSp>
        <p:nvGrpSpPr>
          <p:cNvPr id="43" name="Group 42">
            <a:extLst>
              <a:ext uri="{FF2B5EF4-FFF2-40B4-BE49-F238E27FC236}">
                <a16:creationId xmlns:a16="http://schemas.microsoft.com/office/drawing/2014/main" id="{855CB5D7-26AE-4703-8B86-CBAD9805CB4E}"/>
              </a:ext>
            </a:extLst>
          </p:cNvPr>
          <p:cNvGrpSpPr>
            <a:grpSpLocks/>
          </p:cNvGrpSpPr>
          <p:nvPr/>
        </p:nvGrpSpPr>
        <p:grpSpPr bwMode="auto">
          <a:xfrm>
            <a:off x="7772400" y="2133600"/>
            <a:ext cx="922338" cy="461963"/>
            <a:chOff x="7772400" y="2133600"/>
            <a:chExt cx="922699" cy="461665"/>
          </a:xfrm>
        </p:grpSpPr>
        <p:sp>
          <p:nvSpPr>
            <p:cNvPr id="139444" name="TextBox 39">
              <a:extLst>
                <a:ext uri="{FF2B5EF4-FFF2-40B4-BE49-F238E27FC236}">
                  <a16:creationId xmlns:a16="http://schemas.microsoft.com/office/drawing/2014/main" id="{546DB8AE-C81B-4CDC-9741-A5AA7DF49D41}"/>
                </a:ext>
              </a:extLst>
            </p:cNvPr>
            <p:cNvSpPr txBox="1">
              <a:spLocks noChangeArrowheads="1"/>
            </p:cNvSpPr>
            <p:nvPr/>
          </p:nvSpPr>
          <p:spPr bwMode="auto">
            <a:xfrm>
              <a:off x="7772400" y="2133600"/>
              <a:ext cx="9226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kumimoji="1" lang="en-US" altLang="zh-CN"/>
                <a:t>=A  B</a:t>
              </a:r>
              <a:endParaRPr kumimoji="1" lang="zh-CN" altLang="en-US"/>
            </a:p>
          </p:txBody>
        </p:sp>
        <p:sp>
          <p:nvSpPr>
            <p:cNvPr id="139445" name="Or 40">
              <a:extLst>
                <a:ext uri="{FF2B5EF4-FFF2-40B4-BE49-F238E27FC236}">
                  <a16:creationId xmlns:a16="http://schemas.microsoft.com/office/drawing/2014/main" id="{A1E542A1-10E0-4CEF-9D54-6CC82BB3744C}"/>
                </a:ext>
              </a:extLst>
            </p:cNvPr>
            <p:cNvSpPr>
              <a:spLocks noChangeArrowheads="1"/>
            </p:cNvSpPr>
            <p:nvPr/>
          </p:nvSpPr>
          <p:spPr bwMode="auto">
            <a:xfrm>
              <a:off x="8229600" y="2286000"/>
              <a:ext cx="152400" cy="152400"/>
            </a:xfrm>
            <a:prstGeom prst="flowChartOr">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grpSp>
      <p:sp>
        <p:nvSpPr>
          <p:cNvPr id="44" name="Rounded Rectangle 43">
            <a:extLst>
              <a:ext uri="{FF2B5EF4-FFF2-40B4-BE49-F238E27FC236}">
                <a16:creationId xmlns:a16="http://schemas.microsoft.com/office/drawing/2014/main" id="{63C036B7-6A07-412E-8FDA-9C48D248ADE7}"/>
              </a:ext>
            </a:extLst>
          </p:cNvPr>
          <p:cNvSpPr>
            <a:spLocks noChangeArrowheads="1"/>
          </p:cNvSpPr>
          <p:nvPr/>
        </p:nvSpPr>
        <p:spPr bwMode="auto">
          <a:xfrm>
            <a:off x="5621338" y="5114925"/>
            <a:ext cx="457200" cy="457200"/>
          </a:xfrm>
          <a:prstGeom prst="roundRect">
            <a:avLst>
              <a:gd name="adj" fmla="val 16667"/>
            </a:avLst>
          </a:prstGeom>
          <a:solidFill>
            <a:schemeClr val="accent1">
              <a:alpha val="27058"/>
            </a:schemeClr>
          </a:solidFill>
          <a:ln w="19050">
            <a:solidFill>
              <a:schemeClr val="tx1"/>
            </a:solidFill>
            <a:round/>
            <a:headEnd/>
            <a:tailEnd/>
          </a:ln>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45" name="Round Same Side Corner Rectangle 44">
            <a:extLst>
              <a:ext uri="{FF2B5EF4-FFF2-40B4-BE49-F238E27FC236}">
                <a16:creationId xmlns:a16="http://schemas.microsoft.com/office/drawing/2014/main" id="{48916E0D-A7FB-4C9E-A9DD-3A661C572E0F}"/>
              </a:ext>
            </a:extLst>
          </p:cNvPr>
          <p:cNvSpPr/>
          <p:nvPr/>
        </p:nvSpPr>
        <p:spPr bwMode="auto">
          <a:xfrm rot="5400000">
            <a:off x="4993482" y="5782469"/>
            <a:ext cx="550862" cy="228600"/>
          </a:xfrm>
          <a:prstGeom prst="round2SameRect">
            <a:avLst/>
          </a:prstGeom>
          <a:solidFill>
            <a:schemeClr val="accent1">
              <a:alpha val="27000"/>
            </a:schemeClr>
          </a:solidFill>
          <a:ln w="19050" cap="flat" cmpd="sng" algn="ctr">
            <a:solidFill>
              <a:schemeClr val="tx1"/>
            </a:solidFill>
            <a:prstDash val="solid"/>
            <a:round/>
            <a:headEnd type="none" w="med" len="med"/>
            <a:tailEnd type="none" w="med" len="med"/>
          </a:ln>
          <a:effectLst/>
        </p:spPr>
        <p:txBody>
          <a:bodyPr/>
          <a:lstStyle/>
          <a:p>
            <a:pPr>
              <a:defRPr/>
            </a:pPr>
            <a:endParaRPr lang="zh-CN" altLang="en-US">
              <a:latin typeface="Times New Roman" charset="0"/>
              <a:ea typeface="ヒラギノ角ゴ Pro W3" charset="0"/>
              <a:cs typeface="ヒラギノ角ゴ Pro W3" charset="0"/>
            </a:endParaRPr>
          </a:p>
        </p:txBody>
      </p:sp>
      <p:sp>
        <p:nvSpPr>
          <p:cNvPr id="46" name="Round Same Side Corner Rectangle 45">
            <a:extLst>
              <a:ext uri="{FF2B5EF4-FFF2-40B4-BE49-F238E27FC236}">
                <a16:creationId xmlns:a16="http://schemas.microsoft.com/office/drawing/2014/main" id="{0DA252AB-EA7D-4DBF-B901-1D86D053092B}"/>
              </a:ext>
            </a:extLst>
          </p:cNvPr>
          <p:cNvSpPr/>
          <p:nvPr/>
        </p:nvSpPr>
        <p:spPr bwMode="auto">
          <a:xfrm rot="16200000">
            <a:off x="6157118" y="5799932"/>
            <a:ext cx="550863" cy="228600"/>
          </a:xfrm>
          <a:prstGeom prst="round2SameRect">
            <a:avLst/>
          </a:prstGeom>
          <a:solidFill>
            <a:schemeClr val="accent1">
              <a:alpha val="27000"/>
            </a:schemeClr>
          </a:solidFill>
          <a:ln w="19050" cap="flat" cmpd="sng" algn="ctr">
            <a:solidFill>
              <a:schemeClr val="tx1"/>
            </a:solidFill>
            <a:prstDash val="solid"/>
            <a:round/>
            <a:headEnd type="none" w="med" len="med"/>
            <a:tailEnd type="none" w="med" len="med"/>
          </a:ln>
          <a:effectLst/>
        </p:spPr>
        <p:txBody>
          <a:bodyPr/>
          <a:lstStyle/>
          <a:p>
            <a:pPr>
              <a:defRPr/>
            </a:pPr>
            <a:endParaRPr lang="zh-CN" altLang="en-US">
              <a:latin typeface="Times New Roman" charset="0"/>
              <a:ea typeface="ヒラギノ角ゴ Pro W3" charset="0"/>
              <a:cs typeface="ヒラギノ角ゴ Pro W3" charset="0"/>
            </a:endParaRPr>
          </a:p>
        </p:txBody>
      </p:sp>
      <p:grpSp>
        <p:nvGrpSpPr>
          <p:cNvPr id="47" name="Group 46">
            <a:extLst>
              <a:ext uri="{FF2B5EF4-FFF2-40B4-BE49-F238E27FC236}">
                <a16:creationId xmlns:a16="http://schemas.microsoft.com/office/drawing/2014/main" id="{69DCA171-42EE-46AD-B19F-DF5ED33D8DFF}"/>
              </a:ext>
            </a:extLst>
          </p:cNvPr>
          <p:cNvGrpSpPr>
            <a:grpSpLocks/>
          </p:cNvGrpSpPr>
          <p:nvPr/>
        </p:nvGrpSpPr>
        <p:grpSpPr bwMode="auto">
          <a:xfrm>
            <a:off x="5562600" y="4343400"/>
            <a:ext cx="922338" cy="461963"/>
            <a:chOff x="7772400" y="2133600"/>
            <a:chExt cx="922699" cy="461665"/>
          </a:xfrm>
        </p:grpSpPr>
        <p:sp>
          <p:nvSpPr>
            <p:cNvPr id="139442" name="TextBox 47">
              <a:extLst>
                <a:ext uri="{FF2B5EF4-FFF2-40B4-BE49-F238E27FC236}">
                  <a16:creationId xmlns:a16="http://schemas.microsoft.com/office/drawing/2014/main" id="{95055E1C-F451-4BBE-9955-85CD15FB673C}"/>
                </a:ext>
              </a:extLst>
            </p:cNvPr>
            <p:cNvSpPr txBox="1">
              <a:spLocks noChangeArrowheads="1"/>
            </p:cNvSpPr>
            <p:nvPr/>
          </p:nvSpPr>
          <p:spPr bwMode="auto">
            <a:xfrm>
              <a:off x="7772400" y="2133600"/>
              <a:ext cx="9226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kumimoji="1" lang="en-US" altLang="zh-CN"/>
                <a:t>=B  C</a:t>
              </a:r>
              <a:endParaRPr kumimoji="1" lang="zh-CN" altLang="en-US"/>
            </a:p>
          </p:txBody>
        </p:sp>
        <p:sp>
          <p:nvSpPr>
            <p:cNvPr id="139443" name="Or 48">
              <a:extLst>
                <a:ext uri="{FF2B5EF4-FFF2-40B4-BE49-F238E27FC236}">
                  <a16:creationId xmlns:a16="http://schemas.microsoft.com/office/drawing/2014/main" id="{B69BBCAD-E13C-469C-A533-B01C78512199}"/>
                </a:ext>
              </a:extLst>
            </p:cNvPr>
            <p:cNvSpPr>
              <a:spLocks noChangeArrowheads="1"/>
            </p:cNvSpPr>
            <p:nvPr/>
          </p:nvSpPr>
          <p:spPr bwMode="auto">
            <a:xfrm>
              <a:off x="8229600" y="2286000"/>
              <a:ext cx="152400" cy="152400"/>
            </a:xfrm>
            <a:prstGeom prst="flowChartOr">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grpSp>
      <p:grpSp>
        <p:nvGrpSpPr>
          <p:cNvPr id="50" name="Group 49">
            <a:extLst>
              <a:ext uri="{FF2B5EF4-FFF2-40B4-BE49-F238E27FC236}">
                <a16:creationId xmlns:a16="http://schemas.microsoft.com/office/drawing/2014/main" id="{2E0CD707-E049-4D7F-85E8-8F9F720CE994}"/>
              </a:ext>
            </a:extLst>
          </p:cNvPr>
          <p:cNvGrpSpPr>
            <a:grpSpLocks/>
          </p:cNvGrpSpPr>
          <p:nvPr/>
        </p:nvGrpSpPr>
        <p:grpSpPr bwMode="auto">
          <a:xfrm>
            <a:off x="7772400" y="4343400"/>
            <a:ext cx="939800" cy="461963"/>
            <a:chOff x="7772400" y="2133600"/>
            <a:chExt cx="939680" cy="461665"/>
          </a:xfrm>
        </p:grpSpPr>
        <p:sp>
          <p:nvSpPr>
            <p:cNvPr id="139440" name="TextBox 50">
              <a:extLst>
                <a:ext uri="{FF2B5EF4-FFF2-40B4-BE49-F238E27FC236}">
                  <a16:creationId xmlns:a16="http://schemas.microsoft.com/office/drawing/2014/main" id="{919E6617-4DAB-4F0C-85E8-9006A60FB019}"/>
                </a:ext>
              </a:extLst>
            </p:cNvPr>
            <p:cNvSpPr txBox="1">
              <a:spLocks noChangeArrowheads="1"/>
            </p:cNvSpPr>
            <p:nvPr/>
          </p:nvSpPr>
          <p:spPr bwMode="auto">
            <a:xfrm>
              <a:off x="7772400" y="2133600"/>
              <a:ext cx="9396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kumimoji="1" lang="en-US" altLang="zh-CN"/>
                <a:t>=C  D</a:t>
              </a:r>
              <a:endParaRPr kumimoji="1" lang="zh-CN" altLang="en-US"/>
            </a:p>
          </p:txBody>
        </p:sp>
        <p:sp>
          <p:nvSpPr>
            <p:cNvPr id="139441" name="Or 51">
              <a:extLst>
                <a:ext uri="{FF2B5EF4-FFF2-40B4-BE49-F238E27FC236}">
                  <a16:creationId xmlns:a16="http://schemas.microsoft.com/office/drawing/2014/main" id="{6265BF74-6AE8-459A-A587-08F2E2D9C16B}"/>
                </a:ext>
              </a:extLst>
            </p:cNvPr>
            <p:cNvSpPr>
              <a:spLocks noChangeArrowheads="1"/>
            </p:cNvSpPr>
            <p:nvPr/>
          </p:nvSpPr>
          <p:spPr bwMode="auto">
            <a:xfrm>
              <a:off x="8229600" y="2286000"/>
              <a:ext cx="152400" cy="152400"/>
            </a:xfrm>
            <a:prstGeom prst="flowChartOr">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grpSp>
      <p:sp>
        <p:nvSpPr>
          <p:cNvPr id="53" name="Rounded Rectangle 52">
            <a:extLst>
              <a:ext uri="{FF2B5EF4-FFF2-40B4-BE49-F238E27FC236}">
                <a16:creationId xmlns:a16="http://schemas.microsoft.com/office/drawing/2014/main" id="{969AF145-27E8-47A0-96D1-9EAA56E30E9D}"/>
              </a:ext>
            </a:extLst>
          </p:cNvPr>
          <p:cNvSpPr>
            <a:spLocks noChangeArrowheads="1"/>
          </p:cNvSpPr>
          <p:nvPr/>
        </p:nvSpPr>
        <p:spPr bwMode="auto">
          <a:xfrm rot="-5400000">
            <a:off x="7924800" y="5395913"/>
            <a:ext cx="228600" cy="1295400"/>
          </a:xfrm>
          <a:prstGeom prst="roundRect">
            <a:avLst>
              <a:gd name="adj" fmla="val 16667"/>
            </a:avLst>
          </a:prstGeom>
          <a:solidFill>
            <a:schemeClr val="accent1">
              <a:alpha val="27058"/>
            </a:schemeClr>
          </a:solidFill>
          <a:ln w="19050">
            <a:solidFill>
              <a:schemeClr val="tx1"/>
            </a:solidFill>
            <a:round/>
            <a:headEnd/>
            <a:tailEnd/>
          </a:ln>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54" name="Rounded Rectangle 53">
            <a:extLst>
              <a:ext uri="{FF2B5EF4-FFF2-40B4-BE49-F238E27FC236}">
                <a16:creationId xmlns:a16="http://schemas.microsoft.com/office/drawing/2014/main" id="{9E10AB9C-C067-4E68-AF5F-5160246EC05C}"/>
              </a:ext>
            </a:extLst>
          </p:cNvPr>
          <p:cNvSpPr>
            <a:spLocks noChangeArrowheads="1"/>
          </p:cNvSpPr>
          <p:nvPr/>
        </p:nvSpPr>
        <p:spPr bwMode="auto">
          <a:xfrm rot="-5400000">
            <a:off x="7924800" y="4845050"/>
            <a:ext cx="228600" cy="1295400"/>
          </a:xfrm>
          <a:prstGeom prst="roundRect">
            <a:avLst>
              <a:gd name="adj" fmla="val 16667"/>
            </a:avLst>
          </a:prstGeom>
          <a:solidFill>
            <a:schemeClr val="accent1">
              <a:alpha val="27058"/>
            </a:schemeClr>
          </a:solidFill>
          <a:ln w="19050">
            <a:solidFill>
              <a:schemeClr val="tx1"/>
            </a:solidFill>
            <a:round/>
            <a:headEnd/>
            <a:tailEnd/>
          </a:ln>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500"/>
                                        <p:tgtEl>
                                          <p:spTgt spid="2"/>
                                        </p:tgtEl>
                                      </p:cBhvr>
                                    </p:animEffect>
                                  </p:childTnLst>
                                </p:cTn>
                              </p:par>
                            </p:childTnLst>
                          </p:cTn>
                        </p:par>
                        <p:par>
                          <p:cTn id="12" fill="hold" nodeType="afterGroup">
                            <p:stCondLst>
                              <p:cond delay="500"/>
                            </p:stCondLst>
                            <p:childTnLst>
                              <p:par>
                                <p:cTn id="13" presetID="1"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down)">
                                      <p:cBhvr>
                                        <p:cTn id="19" dur="500"/>
                                        <p:tgtEl>
                                          <p:spTgt spid="3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7"/>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checkerboard(across)">
                                      <p:cBhvr>
                                        <p:cTn id="28" dur="500"/>
                                        <p:tgtEl>
                                          <p:spTgt spid="17"/>
                                        </p:tgtEl>
                                      </p:cBhvr>
                                    </p:animEffect>
                                  </p:childTnLst>
                                </p:cTn>
                              </p:par>
                            </p:childTnLst>
                          </p:cTn>
                        </p:par>
                        <p:par>
                          <p:cTn id="29" fill="hold" nodeType="afterGroup">
                            <p:stCondLst>
                              <p:cond delay="500"/>
                            </p:stCondLst>
                            <p:childTnLst>
                              <p:par>
                                <p:cTn id="30" presetID="1" presetClass="entr" presetSubtype="0"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down)">
                                      <p:cBhvr>
                                        <p:cTn id="36" dur="500"/>
                                        <p:tgtEl>
                                          <p:spTgt spid="3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down)">
                                      <p:cBhvr>
                                        <p:cTn id="41" dur="500"/>
                                        <p:tgtEl>
                                          <p:spTgt spid="3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nodeType="clickEffect">
                                  <p:stCondLst>
                                    <p:cond delay="0"/>
                                  </p:stCondLst>
                                  <p:childTnLst>
                                    <p:set>
                                      <p:cBhvr>
                                        <p:cTn id="45" dur="1" fill="hold">
                                          <p:stCondLst>
                                            <p:cond delay="0"/>
                                          </p:stCondLst>
                                        </p:cTn>
                                        <p:tgtEl>
                                          <p:spTgt spid="43"/>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5" presetClass="entr" presetSubtype="10" fill="hold"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checkerboard(across)">
                                      <p:cBhvr>
                                        <p:cTn id="50" dur="500"/>
                                        <p:tgtEl>
                                          <p:spTgt spid="22"/>
                                        </p:tgtEl>
                                      </p:cBhvr>
                                    </p:animEffect>
                                  </p:childTnLst>
                                </p:cTn>
                              </p:par>
                              <p:par>
                                <p:cTn id="51" presetID="5" presetClass="entr" presetSubtype="10" fill="hold"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checkerboard(across)">
                                      <p:cBhvr>
                                        <p:cTn id="53" dur="500"/>
                                        <p:tgtEl>
                                          <p:spTgt spid="36"/>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wipe(down)">
                                      <p:cBhvr>
                                        <p:cTn id="58" dur="500"/>
                                        <p:tgtEl>
                                          <p:spTgt spid="4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4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6"/>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0"/>
                                          </p:stCondLst>
                                        </p:cTn>
                                        <p:tgtEl>
                                          <p:spTgt spid="47"/>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nodeType="clickEffect">
                                  <p:stCondLst>
                                    <p:cond delay="0"/>
                                  </p:stCondLst>
                                  <p:childTnLst>
                                    <p:set>
                                      <p:cBhvr>
                                        <p:cTn id="72" dur="1" fill="hold">
                                          <p:stCondLst>
                                            <p:cond delay="0"/>
                                          </p:stCondLst>
                                        </p:cTn>
                                        <p:tgtEl>
                                          <p:spTgt spid="2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down)">
                                      <p:cBhvr>
                                        <p:cTn id="79" dur="500"/>
                                        <p:tgtEl>
                                          <p:spTgt spid="53"/>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54"/>
                                        </p:tgtEl>
                                        <p:attrNameLst>
                                          <p:attrName>style.visibility</p:attrName>
                                        </p:attrNameLst>
                                      </p:cBhvr>
                                      <p:to>
                                        <p:strVal val="visible"/>
                                      </p:to>
                                    </p:set>
                                    <p:animEffect transition="in" filter="wipe(down)">
                                      <p:cBhvr>
                                        <p:cTn id="84" dur="500"/>
                                        <p:tgtEl>
                                          <p:spTgt spid="54"/>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nodeType="clickEffect">
                                  <p:stCondLst>
                                    <p:cond delay="0"/>
                                  </p:stCondLst>
                                  <p:childTnLst>
                                    <p:set>
                                      <p:cBhvr>
                                        <p:cTn id="88"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2" grpId="0" animBg="1"/>
      <p:bldP spid="37" grpId="0"/>
      <p:bldP spid="38" grpId="0" animBg="1"/>
      <p:bldP spid="39" grpId="0" animBg="1"/>
      <p:bldP spid="44" grpId="0" animBg="1"/>
      <p:bldP spid="53" grpId="0" animBg="1"/>
      <p:bldP spid="5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5">
            <a:extLst>
              <a:ext uri="{FF2B5EF4-FFF2-40B4-BE49-F238E27FC236}">
                <a16:creationId xmlns:a16="http://schemas.microsoft.com/office/drawing/2014/main" id="{549DC7EF-DAF7-4870-976F-E4F49CFA6EE7}"/>
              </a:ext>
            </a:extLst>
          </p:cNvPr>
          <p:cNvSpPr>
            <a:spLocks noChangeArrowheads="1"/>
          </p:cNvSpPr>
          <p:nvPr/>
        </p:nvSpPr>
        <p:spPr bwMode="auto">
          <a:xfrm>
            <a:off x="914400" y="1143000"/>
            <a:ext cx="1547813" cy="466725"/>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1200" cap="none" spc="0" normalizeH="0" baseline="0" noProof="0">
                <a:ln>
                  <a:noFill/>
                </a:ln>
                <a:solidFill>
                  <a:srgbClr val="FFFF99"/>
                </a:solidFill>
                <a:effectLst/>
                <a:uLnTx/>
                <a:uFillTx/>
                <a:latin typeface="Times New Roman" panose="02020603050405020304" pitchFamily="18" charset="0"/>
                <a:ea typeface="ヒラギノ角ゴ Pro W3" pitchFamily="-128" charset="-128"/>
                <a:cs typeface="+mn-cs"/>
              </a:rPr>
              <a:t>Full-Adder</a:t>
            </a:r>
          </a:p>
        </p:txBody>
      </p:sp>
      <p:grpSp>
        <p:nvGrpSpPr>
          <p:cNvPr id="18435" name="Group 52">
            <a:extLst>
              <a:ext uri="{FF2B5EF4-FFF2-40B4-BE49-F238E27FC236}">
                <a16:creationId xmlns:a16="http://schemas.microsoft.com/office/drawing/2014/main" id="{2AC53F68-E7D1-46E0-8A25-CACE4BEAC1D9}"/>
              </a:ext>
            </a:extLst>
          </p:cNvPr>
          <p:cNvGrpSpPr>
            <a:grpSpLocks/>
          </p:cNvGrpSpPr>
          <p:nvPr/>
        </p:nvGrpSpPr>
        <p:grpSpPr bwMode="auto">
          <a:xfrm>
            <a:off x="4800600" y="1295400"/>
            <a:ext cx="3581400" cy="2190750"/>
            <a:chOff x="1028" y="2496"/>
            <a:chExt cx="2256" cy="1380"/>
          </a:xfrm>
        </p:grpSpPr>
        <p:graphicFrame>
          <p:nvGraphicFramePr>
            <p:cNvPr id="18452" name="Object 33">
              <a:extLst>
                <a:ext uri="{FF2B5EF4-FFF2-40B4-BE49-F238E27FC236}">
                  <a16:creationId xmlns:a16="http://schemas.microsoft.com/office/drawing/2014/main" id="{383FAE70-2D0A-4970-B0BA-3D91211B2218}"/>
                </a:ext>
              </a:extLst>
            </p:cNvPr>
            <p:cNvGraphicFramePr>
              <a:graphicFrameLocks noChangeAspect="1"/>
            </p:cNvGraphicFramePr>
            <p:nvPr/>
          </p:nvGraphicFramePr>
          <p:xfrm>
            <a:off x="1028" y="2496"/>
            <a:ext cx="2256" cy="1380"/>
          </p:xfrm>
          <a:graphic>
            <a:graphicData uri="http://schemas.openxmlformats.org/presentationml/2006/ole">
              <mc:AlternateContent xmlns:mc="http://schemas.openxmlformats.org/markup-compatibility/2006">
                <mc:Choice xmlns:v="urn:schemas-microsoft-com:vml" Requires="v">
                  <p:oleObj spid="_x0000_s5142" name="CorelDRAW" r:id="rId4" imgW="2400300" imgH="1460500" progId="CorelDRAW.Graphic.13">
                    <p:embed/>
                  </p:oleObj>
                </mc:Choice>
                <mc:Fallback>
                  <p:oleObj name="CorelDRAW" r:id="rId4" imgW="2400300" imgH="1460500" progId="CorelDRAW.Graphic.13">
                    <p:embed/>
                    <p:pic>
                      <p:nvPicPr>
                        <p:cNvPr id="18452" name="Object 33">
                          <a:extLst>
                            <a:ext uri="{FF2B5EF4-FFF2-40B4-BE49-F238E27FC236}">
                              <a16:creationId xmlns:a16="http://schemas.microsoft.com/office/drawing/2014/main" id="{383FAE70-2D0A-4970-B0BA-3D91211B22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 y="2496"/>
                          <a:ext cx="2256" cy="1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8453" name="Text Box 34">
              <a:extLst>
                <a:ext uri="{FF2B5EF4-FFF2-40B4-BE49-F238E27FC236}">
                  <a16:creationId xmlns:a16="http://schemas.microsoft.com/office/drawing/2014/main" id="{EE37D66A-1DFC-4CE9-B082-A38F927576BF}"/>
                </a:ext>
              </a:extLst>
            </p:cNvPr>
            <p:cNvSpPr txBox="1">
              <a:spLocks noChangeArrowheads="1"/>
            </p:cNvSpPr>
            <p:nvPr/>
          </p:nvSpPr>
          <p:spPr bwMode="auto">
            <a:xfrm>
              <a:off x="1228" y="2592"/>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1"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28" charset="-128"/>
                  <a:cs typeface="+mn-cs"/>
                </a:rPr>
                <a:t>A</a:t>
              </a:r>
            </a:p>
          </p:txBody>
        </p:sp>
        <p:sp>
          <p:nvSpPr>
            <p:cNvPr id="18454" name="Text Box 35">
              <a:extLst>
                <a:ext uri="{FF2B5EF4-FFF2-40B4-BE49-F238E27FC236}">
                  <a16:creationId xmlns:a16="http://schemas.microsoft.com/office/drawing/2014/main" id="{50D2FA86-555F-4322-B040-2C3BF7CFBF99}"/>
                </a:ext>
              </a:extLst>
            </p:cNvPr>
            <p:cNvSpPr txBox="1">
              <a:spLocks noChangeArrowheads="1"/>
            </p:cNvSpPr>
            <p:nvPr/>
          </p:nvSpPr>
          <p:spPr bwMode="auto">
            <a:xfrm>
              <a:off x="1228" y="2956"/>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1"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28" charset="-128"/>
                  <a:cs typeface="+mn-cs"/>
                </a:rPr>
                <a:t>B</a:t>
              </a:r>
            </a:p>
          </p:txBody>
        </p:sp>
        <p:sp>
          <p:nvSpPr>
            <p:cNvPr id="18455" name="Text Box 36">
              <a:extLst>
                <a:ext uri="{FF2B5EF4-FFF2-40B4-BE49-F238E27FC236}">
                  <a16:creationId xmlns:a16="http://schemas.microsoft.com/office/drawing/2014/main" id="{CC7DB2AF-5C1E-488F-A4FE-043F3695D259}"/>
                </a:ext>
              </a:extLst>
            </p:cNvPr>
            <p:cNvSpPr txBox="1">
              <a:spLocks noChangeArrowheads="1"/>
            </p:cNvSpPr>
            <p:nvPr/>
          </p:nvSpPr>
          <p:spPr bwMode="auto">
            <a:xfrm>
              <a:off x="1392" y="2496"/>
              <a:ext cx="24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0" u="none" strike="noStrike" kern="1200" cap="none" spc="0" normalizeH="0" baseline="0" noProof="0">
                  <a:ln>
                    <a:noFill/>
                  </a:ln>
                  <a:solidFill>
                    <a:srgbClr val="000000"/>
                  </a:solidFill>
                  <a:effectLst/>
                  <a:uLnTx/>
                  <a:uFillTx/>
                  <a:latin typeface="Symbol" panose="05050102010706020507" pitchFamily="18" charset="2"/>
                  <a:ea typeface="ヒラギノ角ゴ Pro W3" pitchFamily="-128" charset="-128"/>
                  <a:cs typeface="+mn-cs"/>
                </a:rPr>
                <a:t>S</a:t>
              </a:r>
            </a:p>
          </p:txBody>
        </p:sp>
        <p:sp>
          <p:nvSpPr>
            <p:cNvPr id="18456" name="Text Box 37">
              <a:extLst>
                <a:ext uri="{FF2B5EF4-FFF2-40B4-BE49-F238E27FC236}">
                  <a16:creationId xmlns:a16="http://schemas.microsoft.com/office/drawing/2014/main" id="{8AF6F624-E31C-42B3-A8F9-2829CD3CDA85}"/>
                </a:ext>
              </a:extLst>
            </p:cNvPr>
            <p:cNvSpPr txBox="1">
              <a:spLocks noChangeArrowheads="1"/>
            </p:cNvSpPr>
            <p:nvPr/>
          </p:nvSpPr>
          <p:spPr bwMode="auto">
            <a:xfrm>
              <a:off x="1468" y="2956"/>
              <a:ext cx="43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1"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28" charset="-128"/>
                  <a:cs typeface="+mn-cs"/>
                </a:rPr>
                <a:t>C</a:t>
              </a:r>
              <a:r>
                <a:rPr kumimoji="0" lang="en-US" altLang="zh-CN" sz="1600" b="0" i="0" u="none" strike="noStrike" kern="1200" cap="none" spc="0" normalizeH="0" baseline="-25000" noProof="0">
                  <a:ln>
                    <a:noFill/>
                  </a:ln>
                  <a:solidFill>
                    <a:srgbClr val="000000"/>
                  </a:solidFill>
                  <a:effectLst/>
                  <a:uLnTx/>
                  <a:uFillTx/>
                  <a:latin typeface="Arial" panose="020B0604020202020204" pitchFamily="34" charset="0"/>
                  <a:ea typeface="ヒラギノ角ゴ Pro W3" pitchFamily="-128" charset="-128"/>
                  <a:cs typeface="+mn-cs"/>
                </a:rPr>
                <a:t>out</a:t>
              </a:r>
            </a:p>
          </p:txBody>
        </p:sp>
        <p:sp>
          <p:nvSpPr>
            <p:cNvPr id="18457" name="Text Box 38">
              <a:extLst>
                <a:ext uri="{FF2B5EF4-FFF2-40B4-BE49-F238E27FC236}">
                  <a16:creationId xmlns:a16="http://schemas.microsoft.com/office/drawing/2014/main" id="{20162A54-64AC-459B-B563-53C73885F63B}"/>
                </a:ext>
              </a:extLst>
            </p:cNvPr>
            <p:cNvSpPr txBox="1">
              <a:spLocks noChangeArrowheads="1"/>
            </p:cNvSpPr>
            <p:nvPr/>
          </p:nvSpPr>
          <p:spPr bwMode="auto">
            <a:xfrm>
              <a:off x="1564" y="2572"/>
              <a:ext cx="24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0" u="none" strike="noStrike" kern="1200" cap="none" spc="0" normalizeH="0" baseline="0" noProof="0">
                  <a:ln>
                    <a:noFill/>
                  </a:ln>
                  <a:solidFill>
                    <a:srgbClr val="000000"/>
                  </a:solidFill>
                  <a:effectLst/>
                  <a:uLnTx/>
                  <a:uFillTx/>
                  <a:latin typeface="Symbol" panose="05050102010706020507" pitchFamily="18" charset="2"/>
                  <a:ea typeface="ヒラギノ角ゴ Pro W3" pitchFamily="-128" charset="-128"/>
                  <a:cs typeface="+mn-cs"/>
                </a:rPr>
                <a:t>S</a:t>
              </a:r>
            </a:p>
          </p:txBody>
        </p:sp>
        <p:grpSp>
          <p:nvGrpSpPr>
            <p:cNvPr id="18458" name="Group 39">
              <a:extLst>
                <a:ext uri="{FF2B5EF4-FFF2-40B4-BE49-F238E27FC236}">
                  <a16:creationId xmlns:a16="http://schemas.microsoft.com/office/drawing/2014/main" id="{DE19A833-51DF-4A0C-8E56-DFC6BD61F5FE}"/>
                </a:ext>
              </a:extLst>
            </p:cNvPr>
            <p:cNvGrpSpPr>
              <a:grpSpLocks/>
            </p:cNvGrpSpPr>
            <p:nvPr/>
          </p:nvGrpSpPr>
          <p:grpSpPr bwMode="auto">
            <a:xfrm>
              <a:off x="2072" y="2496"/>
              <a:ext cx="672" cy="672"/>
              <a:chOff x="2112" y="2496"/>
              <a:chExt cx="672" cy="672"/>
            </a:xfrm>
          </p:grpSpPr>
          <p:sp>
            <p:nvSpPr>
              <p:cNvPr id="18459" name="Text Box 40">
                <a:extLst>
                  <a:ext uri="{FF2B5EF4-FFF2-40B4-BE49-F238E27FC236}">
                    <a16:creationId xmlns:a16="http://schemas.microsoft.com/office/drawing/2014/main" id="{FA32AA37-D6BC-4C5E-8832-8E4D4A1C7D4C}"/>
                  </a:ext>
                </a:extLst>
              </p:cNvPr>
              <p:cNvSpPr txBox="1">
                <a:spLocks noChangeArrowheads="1"/>
              </p:cNvSpPr>
              <p:nvPr/>
            </p:nvSpPr>
            <p:spPr bwMode="auto">
              <a:xfrm>
                <a:off x="2112" y="2592"/>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1"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28" charset="-128"/>
                    <a:cs typeface="+mn-cs"/>
                  </a:rPr>
                  <a:t>A</a:t>
                </a:r>
              </a:p>
            </p:txBody>
          </p:sp>
          <p:sp>
            <p:nvSpPr>
              <p:cNvPr id="18460" name="Text Box 41">
                <a:extLst>
                  <a:ext uri="{FF2B5EF4-FFF2-40B4-BE49-F238E27FC236}">
                    <a16:creationId xmlns:a16="http://schemas.microsoft.com/office/drawing/2014/main" id="{20878801-3868-4499-85C5-8ECC205CF473}"/>
                  </a:ext>
                </a:extLst>
              </p:cNvPr>
              <p:cNvSpPr txBox="1">
                <a:spLocks noChangeArrowheads="1"/>
              </p:cNvSpPr>
              <p:nvPr/>
            </p:nvSpPr>
            <p:spPr bwMode="auto">
              <a:xfrm>
                <a:off x="2112" y="2956"/>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1"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28" charset="-128"/>
                    <a:cs typeface="+mn-cs"/>
                  </a:rPr>
                  <a:t>B</a:t>
                </a:r>
              </a:p>
            </p:txBody>
          </p:sp>
          <p:sp>
            <p:nvSpPr>
              <p:cNvPr id="18461" name="Text Box 42">
                <a:extLst>
                  <a:ext uri="{FF2B5EF4-FFF2-40B4-BE49-F238E27FC236}">
                    <a16:creationId xmlns:a16="http://schemas.microsoft.com/office/drawing/2014/main" id="{36B8E482-8760-45E5-BA92-80C1C0A07F20}"/>
                  </a:ext>
                </a:extLst>
              </p:cNvPr>
              <p:cNvSpPr txBox="1">
                <a:spLocks noChangeArrowheads="1"/>
              </p:cNvSpPr>
              <p:nvPr/>
            </p:nvSpPr>
            <p:spPr bwMode="auto">
              <a:xfrm>
                <a:off x="2276" y="2496"/>
                <a:ext cx="24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0" u="none" strike="noStrike" kern="1200" cap="none" spc="0" normalizeH="0" baseline="0" noProof="0">
                    <a:ln>
                      <a:noFill/>
                    </a:ln>
                    <a:solidFill>
                      <a:srgbClr val="000000"/>
                    </a:solidFill>
                    <a:effectLst/>
                    <a:uLnTx/>
                    <a:uFillTx/>
                    <a:latin typeface="Symbol" panose="05050102010706020507" pitchFamily="18" charset="2"/>
                    <a:ea typeface="ヒラギノ角ゴ Pro W3" pitchFamily="-128" charset="-128"/>
                    <a:cs typeface="+mn-cs"/>
                  </a:rPr>
                  <a:t>S</a:t>
                </a:r>
              </a:p>
            </p:txBody>
          </p:sp>
          <p:sp>
            <p:nvSpPr>
              <p:cNvPr id="18462" name="Text Box 43">
                <a:extLst>
                  <a:ext uri="{FF2B5EF4-FFF2-40B4-BE49-F238E27FC236}">
                    <a16:creationId xmlns:a16="http://schemas.microsoft.com/office/drawing/2014/main" id="{978B203D-4E9B-408A-8A01-129AE8478425}"/>
                  </a:ext>
                </a:extLst>
              </p:cNvPr>
              <p:cNvSpPr txBox="1">
                <a:spLocks noChangeArrowheads="1"/>
              </p:cNvSpPr>
              <p:nvPr/>
            </p:nvSpPr>
            <p:spPr bwMode="auto">
              <a:xfrm>
                <a:off x="2352" y="2956"/>
                <a:ext cx="43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1"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28" charset="-128"/>
                    <a:cs typeface="+mn-cs"/>
                  </a:rPr>
                  <a:t>C</a:t>
                </a:r>
                <a:r>
                  <a:rPr kumimoji="0" lang="en-US" altLang="zh-CN" sz="1600" b="0" i="0" u="none" strike="noStrike" kern="1200" cap="none" spc="0" normalizeH="0" baseline="-25000" noProof="0">
                    <a:ln>
                      <a:noFill/>
                    </a:ln>
                    <a:solidFill>
                      <a:srgbClr val="000000"/>
                    </a:solidFill>
                    <a:effectLst/>
                    <a:uLnTx/>
                    <a:uFillTx/>
                    <a:latin typeface="Arial" panose="020B0604020202020204" pitchFamily="34" charset="0"/>
                    <a:ea typeface="ヒラギノ角ゴ Pro W3" pitchFamily="-128" charset="-128"/>
                    <a:cs typeface="+mn-cs"/>
                  </a:rPr>
                  <a:t>out</a:t>
                </a:r>
              </a:p>
            </p:txBody>
          </p:sp>
          <p:sp>
            <p:nvSpPr>
              <p:cNvPr id="18463" name="Text Box 44">
                <a:extLst>
                  <a:ext uri="{FF2B5EF4-FFF2-40B4-BE49-F238E27FC236}">
                    <a16:creationId xmlns:a16="http://schemas.microsoft.com/office/drawing/2014/main" id="{E872A505-C951-4EEA-8D9B-E20283F0156A}"/>
                  </a:ext>
                </a:extLst>
              </p:cNvPr>
              <p:cNvSpPr txBox="1">
                <a:spLocks noChangeArrowheads="1"/>
              </p:cNvSpPr>
              <p:nvPr/>
            </p:nvSpPr>
            <p:spPr bwMode="auto">
              <a:xfrm>
                <a:off x="2448" y="2572"/>
                <a:ext cx="24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0" u="none" strike="noStrike" kern="1200" cap="none" spc="0" normalizeH="0" baseline="0" noProof="0">
                    <a:ln>
                      <a:noFill/>
                    </a:ln>
                    <a:solidFill>
                      <a:srgbClr val="000000"/>
                    </a:solidFill>
                    <a:effectLst/>
                    <a:uLnTx/>
                    <a:uFillTx/>
                    <a:latin typeface="Symbol" panose="05050102010706020507" pitchFamily="18" charset="2"/>
                    <a:ea typeface="ヒラギノ角ゴ Pro W3" pitchFamily="-128" charset="-128"/>
                    <a:cs typeface="+mn-cs"/>
                  </a:rPr>
                  <a:t>S</a:t>
                </a:r>
              </a:p>
            </p:txBody>
          </p:sp>
        </p:grpSp>
      </p:grpSp>
      <p:sp>
        <p:nvSpPr>
          <p:cNvPr id="18436" name="WordArt 50">
            <a:extLst>
              <a:ext uri="{FF2B5EF4-FFF2-40B4-BE49-F238E27FC236}">
                <a16:creationId xmlns:a16="http://schemas.microsoft.com/office/drawing/2014/main" id="{81282566-2BFD-4A7A-9C54-6AAEF627B44D}"/>
              </a:ext>
            </a:extLst>
          </p:cNvPr>
          <p:cNvSpPr>
            <a:spLocks noChangeArrowheads="1" noChangeShapeType="1" noTextEdit="1"/>
          </p:cNvSpPr>
          <p:nvPr/>
        </p:nvSpPr>
        <p:spPr bwMode="auto">
          <a:xfrm>
            <a:off x="990600" y="1905000"/>
            <a:ext cx="1219200" cy="449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800" b="0" i="0" u="none" strike="noStrike" kern="10" cap="none" spc="0" normalizeH="0" baseline="0" noProof="0">
                <a:ln>
                  <a:noFill/>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uLnTx/>
                <a:uFillTx/>
                <a:latin typeface="Impact" panose="020B0806030902050204" pitchFamily="34" charset="0"/>
                <a:ea typeface="ヒラギノ角ゴ Pro W3" pitchFamily="-128" charset="-128"/>
                <a:cs typeface="+mn-cs"/>
              </a:rPr>
              <a:t>Example</a:t>
            </a:r>
            <a:endParaRPr kumimoji="0" lang="zh-CN" altLang="en-US" sz="2800" b="0" i="0" u="none" strike="noStrike" kern="10" cap="none" spc="0" normalizeH="0" baseline="0" noProof="0">
              <a:ln>
                <a:noFill/>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uLnTx/>
              <a:uFillTx/>
              <a:latin typeface="Impact" panose="020B0806030902050204" pitchFamily="34" charset="0"/>
              <a:cs typeface="+mn-cs"/>
            </a:endParaRPr>
          </a:p>
        </p:txBody>
      </p:sp>
      <p:sp>
        <p:nvSpPr>
          <p:cNvPr id="110643" name="WordArt 51">
            <a:extLst>
              <a:ext uri="{FF2B5EF4-FFF2-40B4-BE49-F238E27FC236}">
                <a16:creationId xmlns:a16="http://schemas.microsoft.com/office/drawing/2014/main" id="{62EE4C48-B7AC-4EF7-8068-05FED0D0557B}"/>
              </a:ext>
            </a:extLst>
          </p:cNvPr>
          <p:cNvSpPr>
            <a:spLocks noChangeArrowheads="1" noChangeShapeType="1" noTextEdit="1"/>
          </p:cNvSpPr>
          <p:nvPr/>
        </p:nvSpPr>
        <p:spPr bwMode="auto">
          <a:xfrm>
            <a:off x="990600" y="3657600"/>
            <a:ext cx="1219200" cy="449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800" b="0" i="0" u="none" strike="noStrike" kern="10" cap="none" spc="0" normalizeH="0" baseline="0" noProof="0">
                <a:ln>
                  <a:noFill/>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uLnTx/>
                <a:uFillTx/>
                <a:latin typeface="Impact" panose="020B0806030902050204" pitchFamily="34" charset="0"/>
                <a:ea typeface="ヒラギノ角ゴ Pro W3" pitchFamily="-128" charset="-128"/>
                <a:cs typeface="+mn-cs"/>
              </a:rPr>
              <a:t>Solution</a:t>
            </a:r>
            <a:endParaRPr kumimoji="0" lang="zh-CN" altLang="en-US" sz="2800" b="0" i="0" u="none" strike="noStrike" kern="10" cap="none" spc="0" normalizeH="0" baseline="0" noProof="0">
              <a:ln>
                <a:noFill/>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uLnTx/>
              <a:uFillTx/>
              <a:latin typeface="Impact" panose="020B0806030902050204" pitchFamily="34" charset="0"/>
              <a:cs typeface="+mn-cs"/>
            </a:endParaRPr>
          </a:p>
        </p:txBody>
      </p:sp>
      <p:sp>
        <p:nvSpPr>
          <p:cNvPr id="18438" name="Text Box 53">
            <a:extLst>
              <a:ext uri="{FF2B5EF4-FFF2-40B4-BE49-F238E27FC236}">
                <a16:creationId xmlns:a16="http://schemas.microsoft.com/office/drawing/2014/main" id="{9361C59D-74EF-4BF4-BB02-807B77251E4B}"/>
              </a:ext>
            </a:extLst>
          </p:cNvPr>
          <p:cNvSpPr txBox="1">
            <a:spLocks noChangeArrowheads="1"/>
          </p:cNvSpPr>
          <p:nvPr/>
        </p:nvSpPr>
        <p:spPr bwMode="auto">
          <a:xfrm>
            <a:off x="990600" y="2362200"/>
            <a:ext cx="4343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For the given inputs, determine the intermediate and final outputs of the full adder.</a:t>
            </a:r>
          </a:p>
        </p:txBody>
      </p:sp>
      <p:sp>
        <p:nvSpPr>
          <p:cNvPr id="18439" name="Text Box 54">
            <a:extLst>
              <a:ext uri="{FF2B5EF4-FFF2-40B4-BE49-F238E27FC236}">
                <a16:creationId xmlns:a16="http://schemas.microsoft.com/office/drawing/2014/main" id="{3A7EE479-4EBA-4841-B0E1-9B2D46E10968}"/>
              </a:ext>
            </a:extLst>
          </p:cNvPr>
          <p:cNvSpPr txBox="1">
            <a:spLocks noChangeArrowheads="1"/>
          </p:cNvSpPr>
          <p:nvPr/>
        </p:nvSpPr>
        <p:spPr bwMode="auto">
          <a:xfrm>
            <a:off x="4572000" y="14478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0" u="none" strike="noStrike" kern="1200" cap="none" spc="0" normalizeH="0" baseline="0" noProof="0">
                <a:ln>
                  <a:noFill/>
                </a:ln>
                <a:solidFill>
                  <a:srgbClr val="FF0000"/>
                </a:solidFill>
                <a:effectLst/>
                <a:uLnTx/>
                <a:uFillTx/>
                <a:latin typeface="Times New Roman" panose="02020603050405020304" pitchFamily="18" charset="0"/>
                <a:ea typeface="ヒラギノ角ゴ Pro W3" pitchFamily="-128" charset="-128"/>
                <a:cs typeface="+mn-cs"/>
              </a:rPr>
              <a:t>1</a:t>
            </a:r>
          </a:p>
        </p:txBody>
      </p:sp>
      <p:sp>
        <p:nvSpPr>
          <p:cNvPr id="18440" name="Text Box 55">
            <a:extLst>
              <a:ext uri="{FF2B5EF4-FFF2-40B4-BE49-F238E27FC236}">
                <a16:creationId xmlns:a16="http://schemas.microsoft.com/office/drawing/2014/main" id="{29E8C3F1-3B1A-4598-A358-DC017F7AD5CA}"/>
              </a:ext>
            </a:extLst>
          </p:cNvPr>
          <p:cNvSpPr txBox="1">
            <a:spLocks noChangeArrowheads="1"/>
          </p:cNvSpPr>
          <p:nvPr/>
        </p:nvSpPr>
        <p:spPr bwMode="auto">
          <a:xfrm>
            <a:off x="5181600" y="257175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0" u="none" strike="noStrike" kern="1200" cap="none" spc="0" normalizeH="0" baseline="0" noProof="0">
                <a:ln>
                  <a:noFill/>
                </a:ln>
                <a:solidFill>
                  <a:srgbClr val="FF0000"/>
                </a:solidFill>
                <a:effectLst/>
                <a:uLnTx/>
                <a:uFillTx/>
                <a:latin typeface="Times New Roman" panose="02020603050405020304" pitchFamily="18" charset="0"/>
                <a:ea typeface="ヒラギノ角ゴ Pro W3" pitchFamily="-128" charset="-128"/>
                <a:cs typeface="+mn-cs"/>
              </a:rPr>
              <a:t>1</a:t>
            </a:r>
          </a:p>
        </p:txBody>
      </p:sp>
      <p:sp>
        <p:nvSpPr>
          <p:cNvPr id="18441" name="Text Box 56">
            <a:extLst>
              <a:ext uri="{FF2B5EF4-FFF2-40B4-BE49-F238E27FC236}">
                <a16:creationId xmlns:a16="http://schemas.microsoft.com/office/drawing/2014/main" id="{B5A0C5FB-11AA-4F3E-B353-2913559CE00E}"/>
              </a:ext>
            </a:extLst>
          </p:cNvPr>
          <p:cNvSpPr txBox="1">
            <a:spLocks noChangeArrowheads="1"/>
          </p:cNvSpPr>
          <p:nvPr/>
        </p:nvSpPr>
        <p:spPr bwMode="auto">
          <a:xfrm>
            <a:off x="4572000" y="20574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0" u="none" strike="noStrike" kern="1200" cap="none" spc="0" normalizeH="0" baseline="0" noProof="0">
                <a:ln>
                  <a:noFill/>
                </a:ln>
                <a:solidFill>
                  <a:srgbClr val="FF0000"/>
                </a:solidFill>
                <a:effectLst/>
                <a:uLnTx/>
                <a:uFillTx/>
                <a:latin typeface="Times New Roman" panose="02020603050405020304" pitchFamily="18" charset="0"/>
                <a:ea typeface="ヒラギノ角ゴ Pro W3" pitchFamily="-128" charset="-128"/>
                <a:cs typeface="+mn-cs"/>
              </a:rPr>
              <a:t>0</a:t>
            </a:r>
          </a:p>
        </p:txBody>
      </p:sp>
      <p:sp>
        <p:nvSpPr>
          <p:cNvPr id="110649" name="Text Box 57">
            <a:extLst>
              <a:ext uri="{FF2B5EF4-FFF2-40B4-BE49-F238E27FC236}">
                <a16:creationId xmlns:a16="http://schemas.microsoft.com/office/drawing/2014/main" id="{3071E5DC-7CA6-4E11-BDB5-3CADBDD78472}"/>
              </a:ext>
            </a:extLst>
          </p:cNvPr>
          <p:cNvSpPr txBox="1">
            <a:spLocks noChangeArrowheads="1"/>
          </p:cNvSpPr>
          <p:nvPr/>
        </p:nvSpPr>
        <p:spPr bwMode="auto">
          <a:xfrm>
            <a:off x="5943600" y="135255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0" u="none" strike="noStrike" kern="1200" cap="none" spc="0" normalizeH="0" baseline="0" noProof="0">
                <a:ln>
                  <a:noFill/>
                </a:ln>
                <a:solidFill>
                  <a:srgbClr val="FF0000"/>
                </a:solidFill>
                <a:effectLst/>
                <a:uLnTx/>
                <a:uFillTx/>
                <a:latin typeface="Times New Roman" panose="02020603050405020304" pitchFamily="18" charset="0"/>
                <a:ea typeface="ヒラギノ角ゴ Pro W3" pitchFamily="-128" charset="-128"/>
                <a:cs typeface="+mn-cs"/>
              </a:rPr>
              <a:t>1</a:t>
            </a:r>
          </a:p>
        </p:txBody>
      </p:sp>
      <p:sp>
        <p:nvSpPr>
          <p:cNvPr id="110650" name="Text Box 58">
            <a:extLst>
              <a:ext uri="{FF2B5EF4-FFF2-40B4-BE49-F238E27FC236}">
                <a16:creationId xmlns:a16="http://schemas.microsoft.com/office/drawing/2014/main" id="{906BE10B-FF21-444F-86B1-DBD6CA93AD81}"/>
              </a:ext>
            </a:extLst>
          </p:cNvPr>
          <p:cNvSpPr txBox="1">
            <a:spLocks noChangeArrowheads="1"/>
          </p:cNvSpPr>
          <p:nvPr/>
        </p:nvSpPr>
        <p:spPr bwMode="auto">
          <a:xfrm>
            <a:off x="5943600" y="19304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0" u="none" strike="noStrike" kern="1200" cap="none" spc="0" normalizeH="0" baseline="0" noProof="0">
                <a:ln>
                  <a:noFill/>
                </a:ln>
                <a:solidFill>
                  <a:srgbClr val="FF0000"/>
                </a:solidFill>
                <a:effectLst/>
                <a:uLnTx/>
                <a:uFillTx/>
                <a:latin typeface="Times New Roman" panose="02020603050405020304" pitchFamily="18" charset="0"/>
                <a:ea typeface="ヒラギノ角ゴ Pro W3" pitchFamily="-128" charset="-128"/>
                <a:cs typeface="+mn-cs"/>
              </a:rPr>
              <a:t>0</a:t>
            </a:r>
          </a:p>
        </p:txBody>
      </p:sp>
      <p:sp>
        <p:nvSpPr>
          <p:cNvPr id="110652" name="Text Box 60">
            <a:extLst>
              <a:ext uri="{FF2B5EF4-FFF2-40B4-BE49-F238E27FC236}">
                <a16:creationId xmlns:a16="http://schemas.microsoft.com/office/drawing/2014/main" id="{D5468A92-1179-43E1-8E72-1E6ACC0F9BC3}"/>
              </a:ext>
            </a:extLst>
          </p:cNvPr>
          <p:cNvSpPr txBox="1">
            <a:spLocks noChangeArrowheads="1"/>
          </p:cNvSpPr>
          <p:nvPr/>
        </p:nvSpPr>
        <p:spPr bwMode="auto">
          <a:xfrm>
            <a:off x="2362200" y="3581400"/>
            <a:ext cx="5943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The first half-adder has inputs of 1 and 0; therefore the Sum =1 and the Carry out = 0.</a:t>
            </a:r>
          </a:p>
        </p:txBody>
      </p:sp>
      <p:sp>
        <p:nvSpPr>
          <p:cNvPr id="110654" name="Text Box 62">
            <a:extLst>
              <a:ext uri="{FF2B5EF4-FFF2-40B4-BE49-F238E27FC236}">
                <a16:creationId xmlns:a16="http://schemas.microsoft.com/office/drawing/2014/main" id="{8DFBA134-70BF-4EAC-A311-C8007B754344}"/>
              </a:ext>
            </a:extLst>
          </p:cNvPr>
          <p:cNvSpPr txBox="1">
            <a:spLocks noChangeArrowheads="1"/>
          </p:cNvSpPr>
          <p:nvPr/>
        </p:nvSpPr>
        <p:spPr bwMode="auto">
          <a:xfrm>
            <a:off x="990600" y="4419600"/>
            <a:ext cx="7467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The second half-adder has inputs of 1 and 1; therefore the Sum = 0 and the Carry out = 1.</a:t>
            </a:r>
          </a:p>
        </p:txBody>
      </p:sp>
      <p:sp>
        <p:nvSpPr>
          <p:cNvPr id="110655" name="Text Box 63">
            <a:extLst>
              <a:ext uri="{FF2B5EF4-FFF2-40B4-BE49-F238E27FC236}">
                <a16:creationId xmlns:a16="http://schemas.microsoft.com/office/drawing/2014/main" id="{82D203A1-E4F4-4BFD-8308-95DB052FAD23}"/>
              </a:ext>
            </a:extLst>
          </p:cNvPr>
          <p:cNvSpPr txBox="1">
            <a:spLocks noChangeArrowheads="1"/>
          </p:cNvSpPr>
          <p:nvPr/>
        </p:nvSpPr>
        <p:spPr bwMode="auto">
          <a:xfrm>
            <a:off x="990600" y="5273675"/>
            <a:ext cx="7467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The OR gate has inputs of 1 and 0, therefore the final carry out = 1.</a:t>
            </a:r>
          </a:p>
        </p:txBody>
      </p:sp>
      <p:sp>
        <p:nvSpPr>
          <p:cNvPr id="110656" name="Text Box 64">
            <a:extLst>
              <a:ext uri="{FF2B5EF4-FFF2-40B4-BE49-F238E27FC236}">
                <a16:creationId xmlns:a16="http://schemas.microsoft.com/office/drawing/2014/main" id="{A1778563-F354-45AE-B287-7C40EEC65204}"/>
              </a:ext>
            </a:extLst>
          </p:cNvPr>
          <p:cNvSpPr txBox="1">
            <a:spLocks noChangeArrowheads="1"/>
          </p:cNvSpPr>
          <p:nvPr/>
        </p:nvSpPr>
        <p:spPr bwMode="auto">
          <a:xfrm>
            <a:off x="7315200" y="1925638"/>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0" u="none" strike="noStrike" kern="1200" cap="none" spc="0" normalizeH="0" baseline="0" noProof="0">
                <a:ln>
                  <a:noFill/>
                </a:ln>
                <a:solidFill>
                  <a:srgbClr val="FF0000"/>
                </a:solidFill>
                <a:effectLst/>
                <a:uLnTx/>
                <a:uFillTx/>
                <a:latin typeface="Times New Roman" panose="02020603050405020304" pitchFamily="18" charset="0"/>
                <a:ea typeface="ヒラギノ角ゴ Pro W3" pitchFamily="-128" charset="-128"/>
                <a:cs typeface="+mn-cs"/>
              </a:rPr>
              <a:t>1</a:t>
            </a:r>
          </a:p>
        </p:txBody>
      </p:sp>
      <p:sp>
        <p:nvSpPr>
          <p:cNvPr id="110657" name="Text Box 65">
            <a:extLst>
              <a:ext uri="{FF2B5EF4-FFF2-40B4-BE49-F238E27FC236}">
                <a16:creationId xmlns:a16="http://schemas.microsoft.com/office/drawing/2014/main" id="{056E56F5-20D6-436B-820B-F5FF6A909AE0}"/>
              </a:ext>
            </a:extLst>
          </p:cNvPr>
          <p:cNvSpPr txBox="1">
            <a:spLocks noChangeArrowheads="1"/>
          </p:cNvSpPr>
          <p:nvPr/>
        </p:nvSpPr>
        <p:spPr bwMode="auto">
          <a:xfrm>
            <a:off x="7315200" y="1316038"/>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0" u="none" strike="noStrike" kern="1200" cap="none" spc="0" normalizeH="0" baseline="0" noProof="0">
                <a:ln>
                  <a:noFill/>
                </a:ln>
                <a:solidFill>
                  <a:srgbClr val="FF0000"/>
                </a:solidFill>
                <a:effectLst/>
                <a:uLnTx/>
                <a:uFillTx/>
                <a:latin typeface="Times New Roman" panose="02020603050405020304" pitchFamily="18" charset="0"/>
                <a:ea typeface="ヒラギノ角ゴ Pro W3" pitchFamily="-128" charset="-128"/>
                <a:cs typeface="+mn-cs"/>
              </a:rPr>
              <a:t>0</a:t>
            </a:r>
          </a:p>
        </p:txBody>
      </p:sp>
      <p:sp>
        <p:nvSpPr>
          <p:cNvPr id="110658" name="Text Box 66">
            <a:extLst>
              <a:ext uri="{FF2B5EF4-FFF2-40B4-BE49-F238E27FC236}">
                <a16:creationId xmlns:a16="http://schemas.microsoft.com/office/drawing/2014/main" id="{6F95FEBB-A244-4679-983E-7FFFCB9A1FF4}"/>
              </a:ext>
            </a:extLst>
          </p:cNvPr>
          <p:cNvSpPr txBox="1">
            <a:spLocks noChangeArrowheads="1"/>
          </p:cNvSpPr>
          <p:nvPr/>
        </p:nvSpPr>
        <p:spPr bwMode="auto">
          <a:xfrm>
            <a:off x="8153400" y="2967038"/>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0" u="none" strike="noStrike" kern="1200" cap="none" spc="0" normalizeH="0" baseline="0" noProof="0">
                <a:ln>
                  <a:noFill/>
                </a:ln>
                <a:solidFill>
                  <a:srgbClr val="FF0000"/>
                </a:solidFill>
                <a:effectLst/>
                <a:uLnTx/>
                <a:uFillTx/>
                <a:latin typeface="Times New Roman" panose="02020603050405020304" pitchFamily="18" charset="0"/>
                <a:ea typeface="ヒラギノ角ゴ Pro W3" pitchFamily="-128" charset="-128"/>
                <a:cs typeface="+mn-cs"/>
              </a:rPr>
              <a:t>1</a:t>
            </a:r>
          </a:p>
        </p:txBody>
      </p:sp>
      <p:sp>
        <p:nvSpPr>
          <p:cNvPr id="18450" name="Text Box 67">
            <a:extLst>
              <a:ext uri="{FF2B5EF4-FFF2-40B4-BE49-F238E27FC236}">
                <a16:creationId xmlns:a16="http://schemas.microsoft.com/office/drawing/2014/main" id="{376067F8-2DC4-473A-967C-0337BC1FB79E}"/>
              </a:ext>
            </a:extLst>
          </p:cNvPr>
          <p:cNvSpPr txBox="1">
            <a:spLocks noChangeArrowheads="1"/>
          </p:cNvSpPr>
          <p:nvPr/>
        </p:nvSpPr>
        <p:spPr bwMode="auto">
          <a:xfrm>
            <a:off x="7924800" y="129540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0" u="none" strike="noStrike" kern="1200" cap="none" spc="0" normalizeH="0" baseline="0" noProof="0">
                <a:ln>
                  <a:noFill/>
                </a:ln>
                <a:solidFill>
                  <a:srgbClr val="FF0000"/>
                </a:solidFill>
                <a:effectLst/>
                <a:uLnTx/>
                <a:uFillTx/>
                <a:latin typeface="Times New Roman" panose="02020603050405020304" pitchFamily="18" charset="0"/>
                <a:ea typeface="ヒラギノ角ゴ Pro W3" pitchFamily="-128" charset="-128"/>
                <a:cs typeface="+mn-cs"/>
              </a:rPr>
              <a:t>Sum</a:t>
            </a:r>
          </a:p>
        </p:txBody>
      </p:sp>
      <p:sp>
        <p:nvSpPr>
          <p:cNvPr id="18451" name="Text Box 68">
            <a:extLst>
              <a:ext uri="{FF2B5EF4-FFF2-40B4-BE49-F238E27FC236}">
                <a16:creationId xmlns:a16="http://schemas.microsoft.com/office/drawing/2014/main" id="{D79221A8-ECD0-40D8-BF75-08015290B585}"/>
              </a:ext>
            </a:extLst>
          </p:cNvPr>
          <p:cNvSpPr txBox="1">
            <a:spLocks noChangeArrowheads="1"/>
          </p:cNvSpPr>
          <p:nvPr/>
        </p:nvSpPr>
        <p:spPr bwMode="auto">
          <a:xfrm>
            <a:off x="8001000" y="2667000"/>
            <a:ext cx="685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1"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C</a:t>
            </a:r>
            <a:r>
              <a:rPr kumimoji="0" lang="en-US" altLang="zh-CN" sz="1600" b="0" i="0" u="none" strike="noStrike" kern="1200" cap="none" spc="0" normalizeH="0" baseline="-25000" noProof="0">
                <a:ln>
                  <a:noFill/>
                </a:ln>
                <a:solidFill>
                  <a:srgbClr val="FF0000"/>
                </a:solidFill>
                <a:effectLst/>
                <a:uLnTx/>
                <a:uFillTx/>
                <a:latin typeface="Arial" panose="020B0604020202020204" pitchFamily="34" charset="0"/>
                <a:ea typeface="ヒラギノ角ゴ Pro W3" pitchFamily="-128" charset="-128"/>
                <a:cs typeface="+mn-cs"/>
              </a:rPr>
              <a:t>out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0643"/>
                                        </p:tgtEl>
                                        <p:attrNameLst>
                                          <p:attrName>style.visibility</p:attrName>
                                        </p:attrNameLst>
                                      </p:cBhvr>
                                      <p:to>
                                        <p:strVal val="visible"/>
                                      </p:to>
                                    </p:set>
                                    <p:animEffect transition="in" filter="dissolve">
                                      <p:cBhvr>
                                        <p:cTn id="7" dur="500"/>
                                        <p:tgtEl>
                                          <p:spTgt spid="110643"/>
                                        </p:tgtEl>
                                      </p:cBhvr>
                                    </p:animEffect>
                                  </p:childTnLst>
                                </p:cTn>
                              </p:par>
                              <p:par>
                                <p:cTn id="8" presetID="2" presetClass="entr" presetSubtype="2" fill="hold" grpId="0" nodeType="withEffect">
                                  <p:stCondLst>
                                    <p:cond delay="0"/>
                                  </p:stCondLst>
                                  <p:childTnLst>
                                    <p:set>
                                      <p:cBhvr>
                                        <p:cTn id="9" dur="1" fill="hold">
                                          <p:stCondLst>
                                            <p:cond delay="0"/>
                                          </p:stCondLst>
                                        </p:cTn>
                                        <p:tgtEl>
                                          <p:spTgt spid="110652"/>
                                        </p:tgtEl>
                                        <p:attrNameLst>
                                          <p:attrName>style.visibility</p:attrName>
                                        </p:attrNameLst>
                                      </p:cBhvr>
                                      <p:to>
                                        <p:strVal val="visible"/>
                                      </p:to>
                                    </p:set>
                                    <p:anim calcmode="lin" valueType="num">
                                      <p:cBhvr additive="base">
                                        <p:cTn id="10" dur="500" fill="hold"/>
                                        <p:tgtEl>
                                          <p:spTgt spid="110652"/>
                                        </p:tgtEl>
                                        <p:attrNameLst>
                                          <p:attrName>ppt_x</p:attrName>
                                        </p:attrNameLst>
                                      </p:cBhvr>
                                      <p:tavLst>
                                        <p:tav tm="0">
                                          <p:val>
                                            <p:strVal val="1+#ppt_w/2"/>
                                          </p:val>
                                        </p:tav>
                                        <p:tav tm="100000">
                                          <p:val>
                                            <p:strVal val="#ppt_x"/>
                                          </p:val>
                                        </p:tav>
                                      </p:tavLst>
                                    </p:anim>
                                    <p:anim calcmode="lin" valueType="num">
                                      <p:cBhvr additive="base">
                                        <p:cTn id="11" dur="500" fill="hold"/>
                                        <p:tgtEl>
                                          <p:spTgt spid="110652"/>
                                        </p:tgtEl>
                                        <p:attrNameLst>
                                          <p:attrName>ppt_y</p:attrName>
                                        </p:attrNameLst>
                                      </p:cBhvr>
                                      <p:tavLst>
                                        <p:tav tm="0">
                                          <p:val>
                                            <p:strVal val="#ppt_y"/>
                                          </p:val>
                                        </p:tav>
                                        <p:tav tm="100000">
                                          <p:val>
                                            <p:strVal val="#ppt_y"/>
                                          </p:val>
                                        </p:tav>
                                      </p:tavLst>
                                    </p:anim>
                                  </p:childTnLst>
                                </p:cTn>
                              </p:par>
                            </p:childTnLst>
                          </p:cTn>
                        </p:par>
                        <p:par>
                          <p:cTn id="12" fill="hold" nodeType="afterGroup">
                            <p:stCondLst>
                              <p:cond delay="500"/>
                            </p:stCondLst>
                            <p:childTnLst>
                              <p:par>
                                <p:cTn id="13" presetID="15" presetClass="entr" presetSubtype="0" fill="hold" grpId="0" nodeType="afterEffect">
                                  <p:stCondLst>
                                    <p:cond delay="0"/>
                                  </p:stCondLst>
                                  <p:childTnLst>
                                    <p:set>
                                      <p:cBhvr>
                                        <p:cTn id="14" dur="1" fill="hold">
                                          <p:stCondLst>
                                            <p:cond delay="0"/>
                                          </p:stCondLst>
                                        </p:cTn>
                                        <p:tgtEl>
                                          <p:spTgt spid="110649"/>
                                        </p:tgtEl>
                                        <p:attrNameLst>
                                          <p:attrName>style.visibility</p:attrName>
                                        </p:attrNameLst>
                                      </p:cBhvr>
                                      <p:to>
                                        <p:strVal val="visible"/>
                                      </p:to>
                                    </p:set>
                                    <p:anim calcmode="lin" valueType="num">
                                      <p:cBhvr>
                                        <p:cTn id="15" dur="1000" fill="hold"/>
                                        <p:tgtEl>
                                          <p:spTgt spid="110649"/>
                                        </p:tgtEl>
                                        <p:attrNameLst>
                                          <p:attrName>ppt_w</p:attrName>
                                        </p:attrNameLst>
                                      </p:cBhvr>
                                      <p:tavLst>
                                        <p:tav tm="0">
                                          <p:val>
                                            <p:fltVal val="0"/>
                                          </p:val>
                                        </p:tav>
                                        <p:tav tm="100000">
                                          <p:val>
                                            <p:strVal val="#ppt_w"/>
                                          </p:val>
                                        </p:tav>
                                      </p:tavLst>
                                    </p:anim>
                                    <p:anim calcmode="lin" valueType="num">
                                      <p:cBhvr>
                                        <p:cTn id="16" dur="1000" fill="hold"/>
                                        <p:tgtEl>
                                          <p:spTgt spid="110649"/>
                                        </p:tgtEl>
                                        <p:attrNameLst>
                                          <p:attrName>ppt_h</p:attrName>
                                        </p:attrNameLst>
                                      </p:cBhvr>
                                      <p:tavLst>
                                        <p:tav tm="0">
                                          <p:val>
                                            <p:fltVal val="0"/>
                                          </p:val>
                                        </p:tav>
                                        <p:tav tm="100000">
                                          <p:val>
                                            <p:strVal val="#ppt_h"/>
                                          </p:val>
                                        </p:tav>
                                      </p:tavLst>
                                    </p:anim>
                                    <p:anim calcmode="lin" valueType="num">
                                      <p:cBhvr>
                                        <p:cTn id="17" dur="1000" fill="hold"/>
                                        <p:tgtEl>
                                          <p:spTgt spid="110649"/>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10649"/>
                                        </p:tgtEl>
                                        <p:attrNameLst>
                                          <p:attrName>ppt_y</p:attrName>
                                        </p:attrNameLst>
                                      </p:cBhvr>
                                      <p:tavLst>
                                        <p:tav tm="0" fmla="#ppt_y+(sin(-2*pi*(1-$))*-#ppt_x+cos(-2*pi*(1-$))*(1-#ppt_y))*(1-$)">
                                          <p:val>
                                            <p:fltVal val="0"/>
                                          </p:val>
                                        </p:tav>
                                        <p:tav tm="100000">
                                          <p:val>
                                            <p:fltVal val="1"/>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0650"/>
                                        </p:tgtEl>
                                        <p:attrNameLst>
                                          <p:attrName>style.visibility</p:attrName>
                                        </p:attrNameLst>
                                      </p:cBhvr>
                                      <p:to>
                                        <p:strVal val="visible"/>
                                      </p:to>
                                    </p:set>
                                    <p:anim calcmode="lin" valueType="num">
                                      <p:cBhvr additive="base">
                                        <p:cTn id="21" dur="500" fill="hold"/>
                                        <p:tgtEl>
                                          <p:spTgt spid="110650"/>
                                        </p:tgtEl>
                                        <p:attrNameLst>
                                          <p:attrName>ppt_x</p:attrName>
                                        </p:attrNameLst>
                                      </p:cBhvr>
                                      <p:tavLst>
                                        <p:tav tm="0">
                                          <p:val>
                                            <p:strVal val="#ppt_x"/>
                                          </p:val>
                                        </p:tav>
                                        <p:tav tm="100000">
                                          <p:val>
                                            <p:strVal val="#ppt_x"/>
                                          </p:val>
                                        </p:tav>
                                      </p:tavLst>
                                    </p:anim>
                                    <p:anim calcmode="lin" valueType="num">
                                      <p:cBhvr additive="base">
                                        <p:cTn id="22" dur="500" fill="hold"/>
                                        <p:tgtEl>
                                          <p:spTgt spid="110650"/>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10654"/>
                                        </p:tgtEl>
                                        <p:attrNameLst>
                                          <p:attrName>style.visibility</p:attrName>
                                        </p:attrNameLst>
                                      </p:cBhvr>
                                      <p:to>
                                        <p:strVal val="visible"/>
                                      </p:to>
                                    </p:set>
                                    <p:anim calcmode="lin" valueType="num">
                                      <p:cBhvr additive="base">
                                        <p:cTn id="27" dur="500" fill="hold"/>
                                        <p:tgtEl>
                                          <p:spTgt spid="110654"/>
                                        </p:tgtEl>
                                        <p:attrNameLst>
                                          <p:attrName>ppt_x</p:attrName>
                                        </p:attrNameLst>
                                      </p:cBhvr>
                                      <p:tavLst>
                                        <p:tav tm="0">
                                          <p:val>
                                            <p:strVal val="1+#ppt_w/2"/>
                                          </p:val>
                                        </p:tav>
                                        <p:tav tm="100000">
                                          <p:val>
                                            <p:strVal val="#ppt_x"/>
                                          </p:val>
                                        </p:tav>
                                      </p:tavLst>
                                    </p:anim>
                                    <p:anim calcmode="lin" valueType="num">
                                      <p:cBhvr additive="base">
                                        <p:cTn id="28" dur="500" fill="hold"/>
                                        <p:tgtEl>
                                          <p:spTgt spid="110654"/>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500"/>
                            </p:stCondLst>
                            <p:childTnLst>
                              <p:par>
                                <p:cTn id="30" presetID="15" presetClass="entr" presetSubtype="0" fill="hold" grpId="0" nodeType="afterEffect">
                                  <p:stCondLst>
                                    <p:cond delay="0"/>
                                  </p:stCondLst>
                                  <p:childTnLst>
                                    <p:set>
                                      <p:cBhvr>
                                        <p:cTn id="31" dur="1" fill="hold">
                                          <p:stCondLst>
                                            <p:cond delay="0"/>
                                          </p:stCondLst>
                                        </p:cTn>
                                        <p:tgtEl>
                                          <p:spTgt spid="110656"/>
                                        </p:tgtEl>
                                        <p:attrNameLst>
                                          <p:attrName>style.visibility</p:attrName>
                                        </p:attrNameLst>
                                      </p:cBhvr>
                                      <p:to>
                                        <p:strVal val="visible"/>
                                      </p:to>
                                    </p:set>
                                    <p:anim calcmode="lin" valueType="num">
                                      <p:cBhvr>
                                        <p:cTn id="32" dur="1000" fill="hold"/>
                                        <p:tgtEl>
                                          <p:spTgt spid="110656"/>
                                        </p:tgtEl>
                                        <p:attrNameLst>
                                          <p:attrName>ppt_w</p:attrName>
                                        </p:attrNameLst>
                                      </p:cBhvr>
                                      <p:tavLst>
                                        <p:tav tm="0">
                                          <p:val>
                                            <p:fltVal val="0"/>
                                          </p:val>
                                        </p:tav>
                                        <p:tav tm="100000">
                                          <p:val>
                                            <p:strVal val="#ppt_w"/>
                                          </p:val>
                                        </p:tav>
                                      </p:tavLst>
                                    </p:anim>
                                    <p:anim calcmode="lin" valueType="num">
                                      <p:cBhvr>
                                        <p:cTn id="33" dur="1000" fill="hold"/>
                                        <p:tgtEl>
                                          <p:spTgt spid="110656"/>
                                        </p:tgtEl>
                                        <p:attrNameLst>
                                          <p:attrName>ppt_h</p:attrName>
                                        </p:attrNameLst>
                                      </p:cBhvr>
                                      <p:tavLst>
                                        <p:tav tm="0">
                                          <p:val>
                                            <p:fltVal val="0"/>
                                          </p:val>
                                        </p:tav>
                                        <p:tav tm="100000">
                                          <p:val>
                                            <p:strVal val="#ppt_h"/>
                                          </p:val>
                                        </p:tav>
                                      </p:tavLst>
                                    </p:anim>
                                    <p:anim calcmode="lin" valueType="num">
                                      <p:cBhvr>
                                        <p:cTn id="34" dur="1000" fill="hold"/>
                                        <p:tgtEl>
                                          <p:spTgt spid="11065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110656"/>
                                        </p:tgtEl>
                                        <p:attrNameLst>
                                          <p:attrName>ppt_y</p:attrName>
                                        </p:attrNameLst>
                                      </p:cBhvr>
                                      <p:tavLst>
                                        <p:tav tm="0" fmla="#ppt_y+(sin(-2*pi*(1-$))*-#ppt_x+cos(-2*pi*(1-$))*(1-#ppt_y))*(1-$)">
                                          <p:val>
                                            <p:fltVal val="0"/>
                                          </p:val>
                                        </p:tav>
                                        <p:tav tm="100000">
                                          <p:val>
                                            <p:fltVal val="1"/>
                                          </p:val>
                                        </p:tav>
                                      </p:tavLst>
                                    </p:anim>
                                  </p:childTnLst>
                                </p:cTn>
                              </p:par>
                              <p:par>
                                <p:cTn id="36" presetID="2" presetClass="entr" presetSubtype="2" fill="hold" grpId="0" nodeType="withEffect">
                                  <p:stCondLst>
                                    <p:cond delay="0"/>
                                  </p:stCondLst>
                                  <p:childTnLst>
                                    <p:set>
                                      <p:cBhvr>
                                        <p:cTn id="37" dur="1" fill="hold">
                                          <p:stCondLst>
                                            <p:cond delay="0"/>
                                          </p:stCondLst>
                                        </p:cTn>
                                        <p:tgtEl>
                                          <p:spTgt spid="110657"/>
                                        </p:tgtEl>
                                        <p:attrNameLst>
                                          <p:attrName>style.visibility</p:attrName>
                                        </p:attrNameLst>
                                      </p:cBhvr>
                                      <p:to>
                                        <p:strVal val="visible"/>
                                      </p:to>
                                    </p:set>
                                    <p:anim calcmode="lin" valueType="num">
                                      <p:cBhvr additive="base">
                                        <p:cTn id="38" dur="500" fill="hold"/>
                                        <p:tgtEl>
                                          <p:spTgt spid="110657"/>
                                        </p:tgtEl>
                                        <p:attrNameLst>
                                          <p:attrName>ppt_x</p:attrName>
                                        </p:attrNameLst>
                                      </p:cBhvr>
                                      <p:tavLst>
                                        <p:tav tm="0">
                                          <p:val>
                                            <p:strVal val="1+#ppt_w/2"/>
                                          </p:val>
                                        </p:tav>
                                        <p:tav tm="100000">
                                          <p:val>
                                            <p:strVal val="#ppt_x"/>
                                          </p:val>
                                        </p:tav>
                                      </p:tavLst>
                                    </p:anim>
                                    <p:anim calcmode="lin" valueType="num">
                                      <p:cBhvr additive="base">
                                        <p:cTn id="39" dur="500" fill="hold"/>
                                        <p:tgtEl>
                                          <p:spTgt spid="110657"/>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110655"/>
                                        </p:tgtEl>
                                        <p:attrNameLst>
                                          <p:attrName>style.visibility</p:attrName>
                                        </p:attrNameLst>
                                      </p:cBhvr>
                                      <p:to>
                                        <p:strVal val="visible"/>
                                      </p:to>
                                    </p:set>
                                    <p:anim calcmode="lin" valueType="num">
                                      <p:cBhvr additive="base">
                                        <p:cTn id="44" dur="500" fill="hold"/>
                                        <p:tgtEl>
                                          <p:spTgt spid="110655"/>
                                        </p:tgtEl>
                                        <p:attrNameLst>
                                          <p:attrName>ppt_x</p:attrName>
                                        </p:attrNameLst>
                                      </p:cBhvr>
                                      <p:tavLst>
                                        <p:tav tm="0">
                                          <p:val>
                                            <p:strVal val="1+#ppt_w/2"/>
                                          </p:val>
                                        </p:tav>
                                        <p:tav tm="100000">
                                          <p:val>
                                            <p:strVal val="#ppt_x"/>
                                          </p:val>
                                        </p:tav>
                                      </p:tavLst>
                                    </p:anim>
                                    <p:anim calcmode="lin" valueType="num">
                                      <p:cBhvr additive="base">
                                        <p:cTn id="45" dur="500" fill="hold"/>
                                        <p:tgtEl>
                                          <p:spTgt spid="110655"/>
                                        </p:tgtEl>
                                        <p:attrNameLst>
                                          <p:attrName>ppt_y</p:attrName>
                                        </p:attrNameLst>
                                      </p:cBhvr>
                                      <p:tavLst>
                                        <p:tav tm="0">
                                          <p:val>
                                            <p:strVal val="#ppt_y"/>
                                          </p:val>
                                        </p:tav>
                                        <p:tav tm="100000">
                                          <p:val>
                                            <p:strVal val="#ppt_y"/>
                                          </p:val>
                                        </p:tav>
                                      </p:tavLst>
                                    </p:anim>
                                  </p:childTnLst>
                                </p:cTn>
                              </p:par>
                            </p:childTnLst>
                          </p:cTn>
                        </p:par>
                        <p:par>
                          <p:cTn id="46" fill="hold" nodeType="afterGroup">
                            <p:stCondLst>
                              <p:cond delay="500"/>
                            </p:stCondLst>
                            <p:childTnLst>
                              <p:par>
                                <p:cTn id="47" presetID="15" presetClass="entr" presetSubtype="0" fill="hold" grpId="0" nodeType="afterEffect">
                                  <p:stCondLst>
                                    <p:cond delay="0"/>
                                  </p:stCondLst>
                                  <p:childTnLst>
                                    <p:set>
                                      <p:cBhvr>
                                        <p:cTn id="48" dur="1" fill="hold">
                                          <p:stCondLst>
                                            <p:cond delay="0"/>
                                          </p:stCondLst>
                                        </p:cTn>
                                        <p:tgtEl>
                                          <p:spTgt spid="110658"/>
                                        </p:tgtEl>
                                        <p:attrNameLst>
                                          <p:attrName>style.visibility</p:attrName>
                                        </p:attrNameLst>
                                      </p:cBhvr>
                                      <p:to>
                                        <p:strVal val="visible"/>
                                      </p:to>
                                    </p:set>
                                    <p:anim calcmode="lin" valueType="num">
                                      <p:cBhvr>
                                        <p:cTn id="49" dur="1000" fill="hold"/>
                                        <p:tgtEl>
                                          <p:spTgt spid="110658"/>
                                        </p:tgtEl>
                                        <p:attrNameLst>
                                          <p:attrName>ppt_w</p:attrName>
                                        </p:attrNameLst>
                                      </p:cBhvr>
                                      <p:tavLst>
                                        <p:tav tm="0">
                                          <p:val>
                                            <p:fltVal val="0"/>
                                          </p:val>
                                        </p:tav>
                                        <p:tav tm="100000">
                                          <p:val>
                                            <p:strVal val="#ppt_w"/>
                                          </p:val>
                                        </p:tav>
                                      </p:tavLst>
                                    </p:anim>
                                    <p:anim calcmode="lin" valueType="num">
                                      <p:cBhvr>
                                        <p:cTn id="50" dur="1000" fill="hold"/>
                                        <p:tgtEl>
                                          <p:spTgt spid="110658"/>
                                        </p:tgtEl>
                                        <p:attrNameLst>
                                          <p:attrName>ppt_h</p:attrName>
                                        </p:attrNameLst>
                                      </p:cBhvr>
                                      <p:tavLst>
                                        <p:tav tm="0">
                                          <p:val>
                                            <p:fltVal val="0"/>
                                          </p:val>
                                        </p:tav>
                                        <p:tav tm="100000">
                                          <p:val>
                                            <p:strVal val="#ppt_h"/>
                                          </p:val>
                                        </p:tav>
                                      </p:tavLst>
                                    </p:anim>
                                    <p:anim calcmode="lin" valueType="num">
                                      <p:cBhvr>
                                        <p:cTn id="51" dur="1000" fill="hold"/>
                                        <p:tgtEl>
                                          <p:spTgt spid="110658"/>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11065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49" grpId="0"/>
      <p:bldP spid="110650" grpId="0"/>
      <p:bldP spid="110652" grpId="0"/>
      <p:bldP spid="110654" grpId="0"/>
      <p:bldP spid="110655" grpId="0"/>
      <p:bldP spid="110656" grpId="0"/>
      <p:bldP spid="110657" grpId="0"/>
      <p:bldP spid="110658" grpId="0"/>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8" name="Text Box 18">
            <a:extLst>
              <a:ext uri="{FF2B5EF4-FFF2-40B4-BE49-F238E27FC236}">
                <a16:creationId xmlns:a16="http://schemas.microsoft.com/office/drawing/2014/main" id="{6A795AF2-C40E-4CB4-930C-B95D38D6F3E2}"/>
              </a:ext>
            </a:extLst>
          </p:cNvPr>
          <p:cNvSpPr txBox="1">
            <a:spLocks noChangeArrowheads="1"/>
          </p:cNvSpPr>
          <p:nvPr/>
        </p:nvSpPr>
        <p:spPr bwMode="auto">
          <a:xfrm>
            <a:off x="2590800" y="5486400"/>
            <a:ext cx="3810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solidFill>
                  <a:srgbClr val="FF0000"/>
                </a:solidFill>
              </a:rPr>
              <a:t>0</a:t>
            </a:r>
          </a:p>
        </p:txBody>
      </p:sp>
      <p:sp>
        <p:nvSpPr>
          <p:cNvPr id="174100" name="Text Box 20">
            <a:extLst>
              <a:ext uri="{FF2B5EF4-FFF2-40B4-BE49-F238E27FC236}">
                <a16:creationId xmlns:a16="http://schemas.microsoft.com/office/drawing/2014/main" id="{874B7CD7-8488-4B76-B3D6-68598E479290}"/>
              </a:ext>
            </a:extLst>
          </p:cNvPr>
          <p:cNvSpPr txBox="1">
            <a:spLocks noChangeArrowheads="1"/>
          </p:cNvSpPr>
          <p:nvPr/>
        </p:nvSpPr>
        <p:spPr bwMode="auto">
          <a:xfrm>
            <a:off x="3962400" y="5334000"/>
            <a:ext cx="3810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solidFill>
                  <a:srgbClr val="FF0000"/>
                </a:solidFill>
              </a:rPr>
              <a:t>0</a:t>
            </a:r>
          </a:p>
        </p:txBody>
      </p:sp>
      <p:sp>
        <p:nvSpPr>
          <p:cNvPr id="174102" name="Text Box 22">
            <a:extLst>
              <a:ext uri="{FF2B5EF4-FFF2-40B4-BE49-F238E27FC236}">
                <a16:creationId xmlns:a16="http://schemas.microsoft.com/office/drawing/2014/main" id="{9544857F-81BF-498A-A8CB-32B67699DD76}"/>
              </a:ext>
            </a:extLst>
          </p:cNvPr>
          <p:cNvSpPr txBox="1">
            <a:spLocks noChangeArrowheads="1"/>
          </p:cNvSpPr>
          <p:nvPr/>
        </p:nvSpPr>
        <p:spPr bwMode="auto">
          <a:xfrm>
            <a:off x="3962400" y="4343400"/>
            <a:ext cx="3810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solidFill>
                  <a:srgbClr val="FF0000"/>
                </a:solidFill>
              </a:rPr>
              <a:t>0</a:t>
            </a:r>
          </a:p>
        </p:txBody>
      </p:sp>
      <p:sp>
        <p:nvSpPr>
          <p:cNvPr id="174106" name="Text Box 26">
            <a:extLst>
              <a:ext uri="{FF2B5EF4-FFF2-40B4-BE49-F238E27FC236}">
                <a16:creationId xmlns:a16="http://schemas.microsoft.com/office/drawing/2014/main" id="{B14F5A61-01A9-4F3C-9B5D-27B45AA21F8A}"/>
              </a:ext>
            </a:extLst>
          </p:cNvPr>
          <p:cNvSpPr txBox="1">
            <a:spLocks noChangeArrowheads="1"/>
          </p:cNvSpPr>
          <p:nvPr/>
        </p:nvSpPr>
        <p:spPr bwMode="auto">
          <a:xfrm>
            <a:off x="2590800" y="4953000"/>
            <a:ext cx="3810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solidFill>
                  <a:srgbClr val="FF0000"/>
                </a:solidFill>
              </a:rPr>
              <a:t>1</a:t>
            </a:r>
          </a:p>
        </p:txBody>
      </p:sp>
      <p:sp>
        <p:nvSpPr>
          <p:cNvPr id="174107" name="Text Box 27">
            <a:extLst>
              <a:ext uri="{FF2B5EF4-FFF2-40B4-BE49-F238E27FC236}">
                <a16:creationId xmlns:a16="http://schemas.microsoft.com/office/drawing/2014/main" id="{EB174BDC-D0EE-4DC5-A305-82781CCE8B5E}"/>
              </a:ext>
            </a:extLst>
          </p:cNvPr>
          <p:cNvSpPr txBox="1">
            <a:spLocks noChangeArrowheads="1"/>
          </p:cNvSpPr>
          <p:nvPr/>
        </p:nvSpPr>
        <p:spPr bwMode="auto">
          <a:xfrm>
            <a:off x="2590800" y="4343400"/>
            <a:ext cx="3810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solidFill>
                  <a:srgbClr val="FF0000"/>
                </a:solidFill>
              </a:rPr>
              <a:t>1</a:t>
            </a:r>
          </a:p>
        </p:txBody>
      </p:sp>
      <p:sp>
        <p:nvSpPr>
          <p:cNvPr id="174108" name="Text Box 28">
            <a:extLst>
              <a:ext uri="{FF2B5EF4-FFF2-40B4-BE49-F238E27FC236}">
                <a16:creationId xmlns:a16="http://schemas.microsoft.com/office/drawing/2014/main" id="{34A3CD0B-5B80-4FFA-B288-908DA4FC00F9}"/>
              </a:ext>
            </a:extLst>
          </p:cNvPr>
          <p:cNvSpPr txBox="1">
            <a:spLocks noChangeArrowheads="1"/>
          </p:cNvSpPr>
          <p:nvPr/>
        </p:nvSpPr>
        <p:spPr bwMode="auto">
          <a:xfrm>
            <a:off x="2590800" y="3719513"/>
            <a:ext cx="3810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solidFill>
                  <a:srgbClr val="FF0000"/>
                </a:solidFill>
              </a:rPr>
              <a:t>1</a:t>
            </a:r>
          </a:p>
        </p:txBody>
      </p:sp>
      <p:sp>
        <p:nvSpPr>
          <p:cNvPr id="174114" name="Text Box 34">
            <a:extLst>
              <a:ext uri="{FF2B5EF4-FFF2-40B4-BE49-F238E27FC236}">
                <a16:creationId xmlns:a16="http://schemas.microsoft.com/office/drawing/2014/main" id="{ABB3CA2C-9E15-40A1-9372-D3871A046998}"/>
              </a:ext>
            </a:extLst>
          </p:cNvPr>
          <p:cNvSpPr txBox="1">
            <a:spLocks noChangeArrowheads="1"/>
          </p:cNvSpPr>
          <p:nvPr/>
        </p:nvSpPr>
        <p:spPr bwMode="auto">
          <a:xfrm>
            <a:off x="3962400" y="4953000"/>
            <a:ext cx="3810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solidFill>
                  <a:srgbClr val="FF0000"/>
                </a:solidFill>
              </a:rPr>
              <a:t>1</a:t>
            </a:r>
          </a:p>
        </p:txBody>
      </p:sp>
      <p:sp>
        <p:nvSpPr>
          <p:cNvPr id="174115" name="Text Box 35">
            <a:extLst>
              <a:ext uri="{FF2B5EF4-FFF2-40B4-BE49-F238E27FC236}">
                <a16:creationId xmlns:a16="http://schemas.microsoft.com/office/drawing/2014/main" id="{8E4884A5-A132-43E9-8F9C-D19B46E89784}"/>
              </a:ext>
            </a:extLst>
          </p:cNvPr>
          <p:cNvSpPr txBox="1">
            <a:spLocks noChangeArrowheads="1"/>
          </p:cNvSpPr>
          <p:nvPr/>
        </p:nvSpPr>
        <p:spPr bwMode="auto">
          <a:xfrm>
            <a:off x="3962400" y="3733800"/>
            <a:ext cx="3810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solidFill>
                  <a:srgbClr val="FF0000"/>
                </a:solidFill>
              </a:rPr>
              <a:t>0</a:t>
            </a:r>
          </a:p>
        </p:txBody>
      </p:sp>
      <p:sp>
        <p:nvSpPr>
          <p:cNvPr id="174116" name="Text Box 36">
            <a:extLst>
              <a:ext uri="{FF2B5EF4-FFF2-40B4-BE49-F238E27FC236}">
                <a16:creationId xmlns:a16="http://schemas.microsoft.com/office/drawing/2014/main" id="{ED8669D6-74E2-4C0A-9F55-36BAB92FC726}"/>
              </a:ext>
            </a:extLst>
          </p:cNvPr>
          <p:cNvSpPr txBox="1">
            <a:spLocks noChangeArrowheads="1"/>
          </p:cNvSpPr>
          <p:nvPr/>
        </p:nvSpPr>
        <p:spPr bwMode="auto">
          <a:xfrm>
            <a:off x="5029200" y="5486400"/>
            <a:ext cx="3810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solidFill>
                  <a:srgbClr val="FF0000"/>
                </a:solidFill>
              </a:rPr>
              <a:t>0</a:t>
            </a:r>
          </a:p>
        </p:txBody>
      </p:sp>
      <p:sp>
        <p:nvSpPr>
          <p:cNvPr id="174117" name="Text Box 37">
            <a:extLst>
              <a:ext uri="{FF2B5EF4-FFF2-40B4-BE49-F238E27FC236}">
                <a16:creationId xmlns:a16="http://schemas.microsoft.com/office/drawing/2014/main" id="{A56A787E-E03B-4C9D-A18D-59ADD7BECB6A}"/>
              </a:ext>
            </a:extLst>
          </p:cNvPr>
          <p:cNvSpPr txBox="1">
            <a:spLocks noChangeArrowheads="1"/>
          </p:cNvSpPr>
          <p:nvPr/>
        </p:nvSpPr>
        <p:spPr bwMode="auto">
          <a:xfrm>
            <a:off x="5029200" y="4191000"/>
            <a:ext cx="3810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solidFill>
                  <a:srgbClr val="FF0000"/>
                </a:solidFill>
              </a:rPr>
              <a:t>0</a:t>
            </a:r>
          </a:p>
        </p:txBody>
      </p:sp>
      <p:sp>
        <p:nvSpPr>
          <p:cNvPr id="174118" name="Text Box 38">
            <a:extLst>
              <a:ext uri="{FF2B5EF4-FFF2-40B4-BE49-F238E27FC236}">
                <a16:creationId xmlns:a16="http://schemas.microsoft.com/office/drawing/2014/main" id="{CD5AFD9D-12C3-49F8-9AA8-6191007C8A9D}"/>
              </a:ext>
            </a:extLst>
          </p:cNvPr>
          <p:cNvSpPr txBox="1">
            <a:spLocks noChangeArrowheads="1"/>
          </p:cNvSpPr>
          <p:nvPr/>
        </p:nvSpPr>
        <p:spPr bwMode="auto">
          <a:xfrm>
            <a:off x="5029200" y="4953000"/>
            <a:ext cx="3810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solidFill>
                  <a:srgbClr val="FF0000"/>
                </a:solidFill>
              </a:rPr>
              <a:t>1</a:t>
            </a:r>
          </a:p>
        </p:txBody>
      </p:sp>
      <p:sp>
        <p:nvSpPr>
          <p:cNvPr id="174119" name="Text Box 39">
            <a:extLst>
              <a:ext uri="{FF2B5EF4-FFF2-40B4-BE49-F238E27FC236}">
                <a16:creationId xmlns:a16="http://schemas.microsoft.com/office/drawing/2014/main" id="{77DBDAA0-A434-4852-A63C-F55D50B308EA}"/>
              </a:ext>
            </a:extLst>
          </p:cNvPr>
          <p:cNvSpPr txBox="1">
            <a:spLocks noChangeArrowheads="1"/>
          </p:cNvSpPr>
          <p:nvPr/>
        </p:nvSpPr>
        <p:spPr bwMode="auto">
          <a:xfrm>
            <a:off x="5029200" y="3429000"/>
            <a:ext cx="3810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solidFill>
                  <a:srgbClr val="FF0000"/>
                </a:solidFill>
              </a:rPr>
              <a:t>0</a:t>
            </a:r>
          </a:p>
        </p:txBody>
      </p:sp>
      <p:sp>
        <p:nvSpPr>
          <p:cNvPr id="174120" name="Text Box 40">
            <a:extLst>
              <a:ext uri="{FF2B5EF4-FFF2-40B4-BE49-F238E27FC236}">
                <a16:creationId xmlns:a16="http://schemas.microsoft.com/office/drawing/2014/main" id="{716F0A80-3E77-4632-95F9-ADF47A2AB99A}"/>
              </a:ext>
            </a:extLst>
          </p:cNvPr>
          <p:cNvSpPr txBox="1">
            <a:spLocks noChangeArrowheads="1"/>
          </p:cNvSpPr>
          <p:nvPr/>
        </p:nvSpPr>
        <p:spPr bwMode="auto">
          <a:xfrm>
            <a:off x="6477000" y="5334000"/>
            <a:ext cx="3810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solidFill>
                  <a:srgbClr val="FF0000"/>
                </a:solidFill>
              </a:rPr>
              <a:t>0</a:t>
            </a:r>
          </a:p>
        </p:txBody>
      </p:sp>
      <p:sp>
        <p:nvSpPr>
          <p:cNvPr id="174121" name="Text Box 41">
            <a:extLst>
              <a:ext uri="{FF2B5EF4-FFF2-40B4-BE49-F238E27FC236}">
                <a16:creationId xmlns:a16="http://schemas.microsoft.com/office/drawing/2014/main" id="{E79ACDCF-BD02-4FA4-BEB5-6A26D8AA2E04}"/>
              </a:ext>
            </a:extLst>
          </p:cNvPr>
          <p:cNvSpPr txBox="1">
            <a:spLocks noChangeArrowheads="1"/>
          </p:cNvSpPr>
          <p:nvPr/>
        </p:nvSpPr>
        <p:spPr bwMode="auto">
          <a:xfrm>
            <a:off x="6477000" y="4191000"/>
            <a:ext cx="3810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solidFill>
                  <a:srgbClr val="FF0000"/>
                </a:solidFill>
              </a:rPr>
              <a:t>1</a:t>
            </a:r>
          </a:p>
        </p:txBody>
      </p:sp>
      <p:sp>
        <p:nvSpPr>
          <p:cNvPr id="174122" name="Text Box 42">
            <a:extLst>
              <a:ext uri="{FF2B5EF4-FFF2-40B4-BE49-F238E27FC236}">
                <a16:creationId xmlns:a16="http://schemas.microsoft.com/office/drawing/2014/main" id="{FED402B1-97A6-4725-940E-C58A09CD386B}"/>
              </a:ext>
            </a:extLst>
          </p:cNvPr>
          <p:cNvSpPr txBox="1">
            <a:spLocks noChangeArrowheads="1"/>
          </p:cNvSpPr>
          <p:nvPr/>
        </p:nvSpPr>
        <p:spPr bwMode="auto">
          <a:xfrm>
            <a:off x="6477000" y="4953000"/>
            <a:ext cx="3810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solidFill>
                  <a:srgbClr val="FF0000"/>
                </a:solidFill>
              </a:rPr>
              <a:t>1</a:t>
            </a:r>
          </a:p>
        </p:txBody>
      </p:sp>
      <p:sp>
        <p:nvSpPr>
          <p:cNvPr id="174123" name="Text Box 43">
            <a:extLst>
              <a:ext uri="{FF2B5EF4-FFF2-40B4-BE49-F238E27FC236}">
                <a16:creationId xmlns:a16="http://schemas.microsoft.com/office/drawing/2014/main" id="{1C8F2FFD-8EDD-4F7E-A753-BC1E7C2D9E9C}"/>
              </a:ext>
            </a:extLst>
          </p:cNvPr>
          <p:cNvSpPr txBox="1">
            <a:spLocks noChangeArrowheads="1"/>
          </p:cNvSpPr>
          <p:nvPr/>
        </p:nvSpPr>
        <p:spPr bwMode="auto">
          <a:xfrm>
            <a:off x="6400800" y="3429000"/>
            <a:ext cx="3810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solidFill>
                  <a:srgbClr val="FF0000"/>
                </a:solidFill>
              </a:rPr>
              <a:t>1</a:t>
            </a:r>
          </a:p>
        </p:txBody>
      </p:sp>
      <p:sp>
        <p:nvSpPr>
          <p:cNvPr id="140306" name="Rectangle 4">
            <a:extLst>
              <a:ext uri="{FF2B5EF4-FFF2-40B4-BE49-F238E27FC236}">
                <a16:creationId xmlns:a16="http://schemas.microsoft.com/office/drawing/2014/main" id="{8E8BC528-21EC-4097-852B-185C76C8F170}"/>
              </a:ext>
            </a:extLst>
          </p:cNvPr>
          <p:cNvSpPr>
            <a:spLocks noChangeArrowheads="1"/>
          </p:cNvSpPr>
          <p:nvPr/>
        </p:nvSpPr>
        <p:spPr bwMode="auto">
          <a:xfrm>
            <a:off x="914400" y="1143000"/>
            <a:ext cx="2181225" cy="466725"/>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a:solidFill>
                  <a:srgbClr val="FFFF99"/>
                </a:solidFill>
              </a:rPr>
              <a:t>Code converters</a:t>
            </a:r>
          </a:p>
        </p:txBody>
      </p:sp>
      <p:sp>
        <p:nvSpPr>
          <p:cNvPr id="140307" name="Text Box 8">
            <a:extLst>
              <a:ext uri="{FF2B5EF4-FFF2-40B4-BE49-F238E27FC236}">
                <a16:creationId xmlns:a16="http://schemas.microsoft.com/office/drawing/2014/main" id="{065F0D0A-9E26-48B4-8B19-32B61C25F9A0}"/>
              </a:ext>
            </a:extLst>
          </p:cNvPr>
          <p:cNvSpPr txBox="1">
            <a:spLocks noChangeArrowheads="1"/>
          </p:cNvSpPr>
          <p:nvPr/>
        </p:nvSpPr>
        <p:spPr bwMode="auto">
          <a:xfrm>
            <a:off x="914400" y="1752600"/>
            <a:ext cx="7467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a:t>The 4-bit binary-to-Gray converter and the Gray-to-binary converter.</a:t>
            </a:r>
          </a:p>
        </p:txBody>
      </p:sp>
      <p:sp>
        <p:nvSpPr>
          <p:cNvPr id="174094" name="WordArt 14">
            <a:extLst>
              <a:ext uri="{FF2B5EF4-FFF2-40B4-BE49-F238E27FC236}">
                <a16:creationId xmlns:a16="http://schemas.microsoft.com/office/drawing/2014/main" id="{E32FCB74-7DA8-4E4D-8156-85F044B8698A}"/>
              </a:ext>
            </a:extLst>
          </p:cNvPr>
          <p:cNvSpPr>
            <a:spLocks noChangeArrowheads="1" noChangeShapeType="1" noTextEdit="1"/>
          </p:cNvSpPr>
          <p:nvPr/>
        </p:nvSpPr>
        <p:spPr bwMode="auto">
          <a:xfrm>
            <a:off x="914400" y="2971800"/>
            <a:ext cx="1219200" cy="449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Example</a:t>
            </a:r>
            <a:endParaRPr lang="zh-CN" alt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endParaRPr>
          </a:p>
        </p:txBody>
      </p:sp>
      <p:sp>
        <p:nvSpPr>
          <p:cNvPr id="174095" name="Text Box 15">
            <a:extLst>
              <a:ext uri="{FF2B5EF4-FFF2-40B4-BE49-F238E27FC236}">
                <a16:creationId xmlns:a16="http://schemas.microsoft.com/office/drawing/2014/main" id="{5B04DABF-B413-4EBD-B863-462F246B602E}"/>
              </a:ext>
            </a:extLst>
          </p:cNvPr>
          <p:cNvSpPr txBox="1">
            <a:spLocks noChangeArrowheads="1"/>
          </p:cNvSpPr>
          <p:nvPr/>
        </p:nvSpPr>
        <p:spPr bwMode="auto">
          <a:xfrm>
            <a:off x="2286000" y="2971800"/>
            <a:ext cx="5807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2000"/>
              <a:t>Show the conversion of binary 0111 to Gray and back.</a:t>
            </a:r>
          </a:p>
        </p:txBody>
      </p:sp>
      <p:sp>
        <p:nvSpPr>
          <p:cNvPr id="174096" name="WordArt 16">
            <a:extLst>
              <a:ext uri="{FF2B5EF4-FFF2-40B4-BE49-F238E27FC236}">
                <a16:creationId xmlns:a16="http://schemas.microsoft.com/office/drawing/2014/main" id="{20FAEDDA-27E2-47A8-B5CC-80E39B72D4C5}"/>
              </a:ext>
            </a:extLst>
          </p:cNvPr>
          <p:cNvSpPr>
            <a:spLocks noChangeArrowheads="1" noChangeShapeType="1" noTextEdit="1"/>
          </p:cNvSpPr>
          <p:nvPr/>
        </p:nvSpPr>
        <p:spPr bwMode="auto">
          <a:xfrm>
            <a:off x="914400" y="3657600"/>
            <a:ext cx="1219200" cy="449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Solution</a:t>
            </a:r>
            <a:endParaRPr lang="zh-CN" alt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endParaRPr>
          </a:p>
        </p:txBody>
      </p:sp>
      <p:grpSp>
        <p:nvGrpSpPr>
          <p:cNvPr id="140311" name="Group 33">
            <a:extLst>
              <a:ext uri="{FF2B5EF4-FFF2-40B4-BE49-F238E27FC236}">
                <a16:creationId xmlns:a16="http://schemas.microsoft.com/office/drawing/2014/main" id="{15991DB8-0535-4C36-AA0D-1A4693687585}"/>
              </a:ext>
            </a:extLst>
          </p:cNvPr>
          <p:cNvGrpSpPr>
            <a:grpSpLocks/>
          </p:cNvGrpSpPr>
          <p:nvPr/>
        </p:nvGrpSpPr>
        <p:grpSpPr bwMode="auto">
          <a:xfrm>
            <a:off x="2743200" y="3429000"/>
            <a:ext cx="4800600" cy="2684463"/>
            <a:chOff x="1728" y="2169"/>
            <a:chExt cx="3024" cy="1691"/>
          </a:xfrm>
        </p:grpSpPr>
        <p:graphicFrame>
          <p:nvGraphicFramePr>
            <p:cNvPr id="140312" name="Object 12">
              <a:extLst>
                <a:ext uri="{FF2B5EF4-FFF2-40B4-BE49-F238E27FC236}">
                  <a16:creationId xmlns:a16="http://schemas.microsoft.com/office/drawing/2014/main" id="{AC245A2F-245A-42B4-9E6E-A5B90BDA96F7}"/>
                </a:ext>
              </a:extLst>
            </p:cNvPr>
            <p:cNvGraphicFramePr>
              <a:graphicFrameLocks noChangeAspect="1"/>
            </p:cNvGraphicFramePr>
            <p:nvPr/>
          </p:nvGraphicFramePr>
          <p:xfrm>
            <a:off x="1776" y="2169"/>
            <a:ext cx="2448" cy="1444"/>
          </p:xfrm>
          <a:graphic>
            <a:graphicData uri="http://schemas.openxmlformats.org/presentationml/2006/ole">
              <mc:AlternateContent xmlns:mc="http://schemas.openxmlformats.org/markup-compatibility/2006">
                <mc:Choice xmlns:v="urn:schemas-microsoft-com:vml" Requires="v">
                  <p:oleObj spid="_x0000_s33807" name="CorelDRAW" r:id="rId4" imgW="2209800" imgH="1295400" progId="CorelDRAW.Graphic.13">
                    <p:embed/>
                  </p:oleObj>
                </mc:Choice>
                <mc:Fallback>
                  <p:oleObj name="CorelDRAW" r:id="rId4" imgW="2209800" imgH="1295400" progId="CorelDRAW.Graphic.13">
                    <p:embed/>
                    <p:pic>
                      <p:nvPicPr>
                        <p:cNvPr id="140312" name="Object 12">
                          <a:extLst>
                            <a:ext uri="{FF2B5EF4-FFF2-40B4-BE49-F238E27FC236}">
                              <a16:creationId xmlns:a16="http://schemas.microsoft.com/office/drawing/2014/main" id="{AC245A2F-245A-42B4-9E6E-A5B90BDA96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6" y="2169"/>
                          <a:ext cx="2448" cy="1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40313" name="Text Box 13">
              <a:extLst>
                <a:ext uri="{FF2B5EF4-FFF2-40B4-BE49-F238E27FC236}">
                  <a16:creationId xmlns:a16="http://schemas.microsoft.com/office/drawing/2014/main" id="{5AAD1D2A-416D-4F8F-BB71-431C9A8DE66E}"/>
                </a:ext>
              </a:extLst>
            </p:cNvPr>
            <p:cNvSpPr txBox="1">
              <a:spLocks noChangeArrowheads="1"/>
            </p:cNvSpPr>
            <p:nvPr/>
          </p:nvSpPr>
          <p:spPr bwMode="auto">
            <a:xfrm>
              <a:off x="1728" y="3648"/>
              <a:ext cx="249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600"/>
                <a:t>Binary-to-Gray                        Gray-to-Binary</a:t>
              </a:r>
            </a:p>
          </p:txBody>
        </p:sp>
        <p:sp>
          <p:nvSpPr>
            <p:cNvPr id="140314" name="Text Box 29">
              <a:extLst>
                <a:ext uri="{FF2B5EF4-FFF2-40B4-BE49-F238E27FC236}">
                  <a16:creationId xmlns:a16="http://schemas.microsoft.com/office/drawing/2014/main" id="{469F54A2-3D42-462A-8B41-D1044E29EBD2}"/>
                </a:ext>
              </a:extLst>
            </p:cNvPr>
            <p:cNvSpPr txBox="1">
              <a:spLocks noChangeArrowheads="1"/>
            </p:cNvSpPr>
            <p:nvPr/>
          </p:nvSpPr>
          <p:spPr bwMode="auto">
            <a:xfrm>
              <a:off x="2688" y="3456"/>
              <a:ext cx="4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t>MSB</a:t>
              </a:r>
            </a:p>
          </p:txBody>
        </p:sp>
        <p:sp>
          <p:nvSpPr>
            <p:cNvPr id="140315" name="Text Box 30">
              <a:extLst>
                <a:ext uri="{FF2B5EF4-FFF2-40B4-BE49-F238E27FC236}">
                  <a16:creationId xmlns:a16="http://schemas.microsoft.com/office/drawing/2014/main" id="{6719A9AE-14D6-40AA-8FAE-894A5B9C9885}"/>
                </a:ext>
              </a:extLst>
            </p:cNvPr>
            <p:cNvSpPr txBox="1">
              <a:spLocks noChangeArrowheads="1"/>
            </p:cNvSpPr>
            <p:nvPr/>
          </p:nvSpPr>
          <p:spPr bwMode="auto">
            <a:xfrm>
              <a:off x="2688" y="2448"/>
              <a:ext cx="4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t>LSB</a:t>
              </a:r>
            </a:p>
          </p:txBody>
        </p:sp>
        <p:sp>
          <p:nvSpPr>
            <p:cNvPr id="140316" name="Text Box 31">
              <a:extLst>
                <a:ext uri="{FF2B5EF4-FFF2-40B4-BE49-F238E27FC236}">
                  <a16:creationId xmlns:a16="http://schemas.microsoft.com/office/drawing/2014/main" id="{B9221A71-1C1A-4543-A79A-25CE096A9474}"/>
                </a:ext>
              </a:extLst>
            </p:cNvPr>
            <p:cNvSpPr txBox="1">
              <a:spLocks noChangeArrowheads="1"/>
            </p:cNvSpPr>
            <p:nvPr/>
          </p:nvSpPr>
          <p:spPr bwMode="auto">
            <a:xfrm>
              <a:off x="4320" y="3456"/>
              <a:ext cx="4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t>MSB</a:t>
              </a:r>
            </a:p>
          </p:txBody>
        </p:sp>
        <p:sp>
          <p:nvSpPr>
            <p:cNvPr id="140317" name="Text Box 32">
              <a:extLst>
                <a:ext uri="{FF2B5EF4-FFF2-40B4-BE49-F238E27FC236}">
                  <a16:creationId xmlns:a16="http://schemas.microsoft.com/office/drawing/2014/main" id="{902FF86F-A4FF-4E09-8432-347652A8FAD7}"/>
                </a:ext>
              </a:extLst>
            </p:cNvPr>
            <p:cNvSpPr txBox="1">
              <a:spLocks noChangeArrowheads="1"/>
            </p:cNvSpPr>
            <p:nvPr/>
          </p:nvSpPr>
          <p:spPr bwMode="auto">
            <a:xfrm>
              <a:off x="4320" y="2208"/>
              <a:ext cx="4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t>LSB</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74094"/>
                                        </p:tgtEl>
                                        <p:attrNameLst>
                                          <p:attrName>style.visibility</p:attrName>
                                        </p:attrNameLst>
                                      </p:cBhvr>
                                      <p:to>
                                        <p:strVal val="visible"/>
                                      </p:to>
                                    </p:set>
                                    <p:animEffect transition="in" filter="dissolve">
                                      <p:cBhvr>
                                        <p:cTn id="7" dur="500"/>
                                        <p:tgtEl>
                                          <p:spTgt spid="174094"/>
                                        </p:tgtEl>
                                      </p:cBhvr>
                                    </p:animEffect>
                                  </p:childTnLst>
                                </p:cTn>
                              </p:par>
                              <p:par>
                                <p:cTn id="8" presetID="2" presetClass="entr" presetSubtype="2" fill="hold" grpId="0" nodeType="withEffect">
                                  <p:stCondLst>
                                    <p:cond delay="0"/>
                                  </p:stCondLst>
                                  <p:childTnLst>
                                    <p:set>
                                      <p:cBhvr>
                                        <p:cTn id="9" dur="1" fill="hold">
                                          <p:stCondLst>
                                            <p:cond delay="0"/>
                                          </p:stCondLst>
                                        </p:cTn>
                                        <p:tgtEl>
                                          <p:spTgt spid="174095"/>
                                        </p:tgtEl>
                                        <p:attrNameLst>
                                          <p:attrName>style.visibility</p:attrName>
                                        </p:attrNameLst>
                                      </p:cBhvr>
                                      <p:to>
                                        <p:strVal val="visible"/>
                                      </p:to>
                                    </p:set>
                                    <p:anim calcmode="lin" valueType="num">
                                      <p:cBhvr additive="base">
                                        <p:cTn id="10" dur="500" fill="hold"/>
                                        <p:tgtEl>
                                          <p:spTgt spid="174095"/>
                                        </p:tgtEl>
                                        <p:attrNameLst>
                                          <p:attrName>ppt_x</p:attrName>
                                        </p:attrNameLst>
                                      </p:cBhvr>
                                      <p:tavLst>
                                        <p:tav tm="0">
                                          <p:val>
                                            <p:strVal val="1+#ppt_w/2"/>
                                          </p:val>
                                        </p:tav>
                                        <p:tav tm="100000">
                                          <p:val>
                                            <p:strVal val="#ppt_x"/>
                                          </p:val>
                                        </p:tav>
                                      </p:tavLst>
                                    </p:anim>
                                    <p:anim calcmode="lin" valueType="num">
                                      <p:cBhvr additive="base">
                                        <p:cTn id="11" dur="500" fill="hold"/>
                                        <p:tgtEl>
                                          <p:spTgt spid="174095"/>
                                        </p:tgtEl>
                                        <p:attrNameLst>
                                          <p:attrName>ppt_y</p:attrName>
                                        </p:attrNameLst>
                                      </p:cBhvr>
                                      <p:tavLst>
                                        <p:tav tm="0">
                                          <p:val>
                                            <p:strVal val="#ppt_y"/>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174096"/>
                                        </p:tgtEl>
                                        <p:attrNameLst>
                                          <p:attrName>style.visibility</p:attrName>
                                        </p:attrNameLst>
                                      </p:cBhvr>
                                      <p:to>
                                        <p:strVal val="visible"/>
                                      </p:to>
                                    </p:set>
                                    <p:animEffect transition="in" filter="dissolve">
                                      <p:cBhvr>
                                        <p:cTn id="16" dur="500"/>
                                        <p:tgtEl>
                                          <p:spTgt spid="174096"/>
                                        </p:tgtEl>
                                      </p:cBhvr>
                                    </p:animEffect>
                                  </p:childTnLst>
                                </p:cTn>
                              </p:par>
                            </p:childTnLst>
                          </p:cTn>
                        </p:par>
                        <p:par>
                          <p:cTn id="17" fill="hold" nodeType="afterGroup">
                            <p:stCondLst>
                              <p:cond delay="500"/>
                            </p:stCondLst>
                            <p:childTnLst>
                              <p:par>
                                <p:cTn id="18" presetID="15" presetClass="entr" presetSubtype="0" fill="hold" grpId="0" nodeType="afterEffect">
                                  <p:stCondLst>
                                    <p:cond delay="0"/>
                                  </p:stCondLst>
                                  <p:childTnLst>
                                    <p:set>
                                      <p:cBhvr>
                                        <p:cTn id="19" dur="1" fill="hold">
                                          <p:stCondLst>
                                            <p:cond delay="0"/>
                                          </p:stCondLst>
                                        </p:cTn>
                                        <p:tgtEl>
                                          <p:spTgt spid="174098"/>
                                        </p:tgtEl>
                                        <p:attrNameLst>
                                          <p:attrName>style.visibility</p:attrName>
                                        </p:attrNameLst>
                                      </p:cBhvr>
                                      <p:to>
                                        <p:strVal val="visible"/>
                                      </p:to>
                                    </p:set>
                                    <p:anim calcmode="lin" valueType="num">
                                      <p:cBhvr>
                                        <p:cTn id="20" dur="1000" fill="hold"/>
                                        <p:tgtEl>
                                          <p:spTgt spid="174098"/>
                                        </p:tgtEl>
                                        <p:attrNameLst>
                                          <p:attrName>ppt_w</p:attrName>
                                        </p:attrNameLst>
                                      </p:cBhvr>
                                      <p:tavLst>
                                        <p:tav tm="0">
                                          <p:val>
                                            <p:fltVal val="0"/>
                                          </p:val>
                                        </p:tav>
                                        <p:tav tm="100000">
                                          <p:val>
                                            <p:strVal val="#ppt_w"/>
                                          </p:val>
                                        </p:tav>
                                      </p:tavLst>
                                    </p:anim>
                                    <p:anim calcmode="lin" valueType="num">
                                      <p:cBhvr>
                                        <p:cTn id="21" dur="1000" fill="hold"/>
                                        <p:tgtEl>
                                          <p:spTgt spid="174098"/>
                                        </p:tgtEl>
                                        <p:attrNameLst>
                                          <p:attrName>ppt_h</p:attrName>
                                        </p:attrNameLst>
                                      </p:cBhvr>
                                      <p:tavLst>
                                        <p:tav tm="0">
                                          <p:val>
                                            <p:fltVal val="0"/>
                                          </p:val>
                                        </p:tav>
                                        <p:tav tm="100000">
                                          <p:val>
                                            <p:strVal val="#ppt_h"/>
                                          </p:val>
                                        </p:tav>
                                      </p:tavLst>
                                    </p:anim>
                                    <p:anim calcmode="lin" valueType="num">
                                      <p:cBhvr>
                                        <p:cTn id="22" dur="1000" fill="hold"/>
                                        <p:tgtEl>
                                          <p:spTgt spid="174098"/>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174098"/>
                                        </p:tgtEl>
                                        <p:attrNameLst>
                                          <p:attrName>ppt_y</p:attrName>
                                        </p:attrNameLst>
                                      </p:cBhvr>
                                      <p:tavLst>
                                        <p:tav tm="0" fmla="#ppt_y+(sin(-2*pi*(1-$))*-#ppt_x+cos(-2*pi*(1-$))*(1-#ppt_y))*(1-$)">
                                          <p:val>
                                            <p:fltVal val="0"/>
                                          </p:val>
                                        </p:tav>
                                        <p:tav tm="100000">
                                          <p:val>
                                            <p:fltVal val="1"/>
                                          </p:val>
                                        </p:tav>
                                      </p:tavLst>
                                    </p:anim>
                                  </p:childTnLst>
                                </p:cTn>
                              </p:par>
                              <p:par>
                                <p:cTn id="24" presetID="15" presetClass="entr" presetSubtype="0" fill="hold" grpId="0" nodeType="withEffect">
                                  <p:stCondLst>
                                    <p:cond delay="0"/>
                                  </p:stCondLst>
                                  <p:childTnLst>
                                    <p:set>
                                      <p:cBhvr>
                                        <p:cTn id="25" dur="1" fill="hold">
                                          <p:stCondLst>
                                            <p:cond delay="0"/>
                                          </p:stCondLst>
                                        </p:cTn>
                                        <p:tgtEl>
                                          <p:spTgt spid="174106"/>
                                        </p:tgtEl>
                                        <p:attrNameLst>
                                          <p:attrName>style.visibility</p:attrName>
                                        </p:attrNameLst>
                                      </p:cBhvr>
                                      <p:to>
                                        <p:strVal val="visible"/>
                                      </p:to>
                                    </p:set>
                                    <p:anim calcmode="lin" valueType="num">
                                      <p:cBhvr>
                                        <p:cTn id="26" dur="1000" fill="hold"/>
                                        <p:tgtEl>
                                          <p:spTgt spid="174106"/>
                                        </p:tgtEl>
                                        <p:attrNameLst>
                                          <p:attrName>ppt_w</p:attrName>
                                        </p:attrNameLst>
                                      </p:cBhvr>
                                      <p:tavLst>
                                        <p:tav tm="0">
                                          <p:val>
                                            <p:fltVal val="0"/>
                                          </p:val>
                                        </p:tav>
                                        <p:tav tm="100000">
                                          <p:val>
                                            <p:strVal val="#ppt_w"/>
                                          </p:val>
                                        </p:tav>
                                      </p:tavLst>
                                    </p:anim>
                                    <p:anim calcmode="lin" valueType="num">
                                      <p:cBhvr>
                                        <p:cTn id="27" dur="1000" fill="hold"/>
                                        <p:tgtEl>
                                          <p:spTgt spid="174106"/>
                                        </p:tgtEl>
                                        <p:attrNameLst>
                                          <p:attrName>ppt_h</p:attrName>
                                        </p:attrNameLst>
                                      </p:cBhvr>
                                      <p:tavLst>
                                        <p:tav tm="0">
                                          <p:val>
                                            <p:fltVal val="0"/>
                                          </p:val>
                                        </p:tav>
                                        <p:tav tm="100000">
                                          <p:val>
                                            <p:strVal val="#ppt_h"/>
                                          </p:val>
                                        </p:tav>
                                      </p:tavLst>
                                    </p:anim>
                                    <p:anim calcmode="lin" valueType="num">
                                      <p:cBhvr>
                                        <p:cTn id="28" dur="1000" fill="hold"/>
                                        <p:tgtEl>
                                          <p:spTgt spid="174106"/>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174106"/>
                                        </p:tgtEl>
                                        <p:attrNameLst>
                                          <p:attrName>ppt_y</p:attrName>
                                        </p:attrNameLst>
                                      </p:cBhvr>
                                      <p:tavLst>
                                        <p:tav tm="0" fmla="#ppt_y+(sin(-2*pi*(1-$))*-#ppt_x+cos(-2*pi*(1-$))*(1-#ppt_y))*(1-$)">
                                          <p:val>
                                            <p:fltVal val="0"/>
                                          </p:val>
                                        </p:tav>
                                        <p:tav tm="100000">
                                          <p:val>
                                            <p:fltVal val="1"/>
                                          </p:val>
                                        </p:tav>
                                      </p:tavLst>
                                    </p:anim>
                                  </p:childTnLst>
                                </p:cTn>
                              </p:par>
                              <p:par>
                                <p:cTn id="30" presetID="15" presetClass="entr" presetSubtype="0" fill="hold" grpId="0" nodeType="withEffect">
                                  <p:stCondLst>
                                    <p:cond delay="0"/>
                                  </p:stCondLst>
                                  <p:childTnLst>
                                    <p:set>
                                      <p:cBhvr>
                                        <p:cTn id="31" dur="1" fill="hold">
                                          <p:stCondLst>
                                            <p:cond delay="0"/>
                                          </p:stCondLst>
                                        </p:cTn>
                                        <p:tgtEl>
                                          <p:spTgt spid="174107"/>
                                        </p:tgtEl>
                                        <p:attrNameLst>
                                          <p:attrName>style.visibility</p:attrName>
                                        </p:attrNameLst>
                                      </p:cBhvr>
                                      <p:to>
                                        <p:strVal val="visible"/>
                                      </p:to>
                                    </p:set>
                                    <p:anim calcmode="lin" valueType="num">
                                      <p:cBhvr>
                                        <p:cTn id="32" dur="1000" fill="hold"/>
                                        <p:tgtEl>
                                          <p:spTgt spid="174107"/>
                                        </p:tgtEl>
                                        <p:attrNameLst>
                                          <p:attrName>ppt_w</p:attrName>
                                        </p:attrNameLst>
                                      </p:cBhvr>
                                      <p:tavLst>
                                        <p:tav tm="0">
                                          <p:val>
                                            <p:fltVal val="0"/>
                                          </p:val>
                                        </p:tav>
                                        <p:tav tm="100000">
                                          <p:val>
                                            <p:strVal val="#ppt_w"/>
                                          </p:val>
                                        </p:tav>
                                      </p:tavLst>
                                    </p:anim>
                                    <p:anim calcmode="lin" valueType="num">
                                      <p:cBhvr>
                                        <p:cTn id="33" dur="1000" fill="hold"/>
                                        <p:tgtEl>
                                          <p:spTgt spid="174107"/>
                                        </p:tgtEl>
                                        <p:attrNameLst>
                                          <p:attrName>ppt_h</p:attrName>
                                        </p:attrNameLst>
                                      </p:cBhvr>
                                      <p:tavLst>
                                        <p:tav tm="0">
                                          <p:val>
                                            <p:fltVal val="0"/>
                                          </p:val>
                                        </p:tav>
                                        <p:tav tm="100000">
                                          <p:val>
                                            <p:strVal val="#ppt_h"/>
                                          </p:val>
                                        </p:tav>
                                      </p:tavLst>
                                    </p:anim>
                                    <p:anim calcmode="lin" valueType="num">
                                      <p:cBhvr>
                                        <p:cTn id="34" dur="1000" fill="hold"/>
                                        <p:tgtEl>
                                          <p:spTgt spid="174107"/>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174107"/>
                                        </p:tgtEl>
                                        <p:attrNameLst>
                                          <p:attrName>ppt_y</p:attrName>
                                        </p:attrNameLst>
                                      </p:cBhvr>
                                      <p:tavLst>
                                        <p:tav tm="0" fmla="#ppt_y+(sin(-2*pi*(1-$))*-#ppt_x+cos(-2*pi*(1-$))*(1-#ppt_y))*(1-$)">
                                          <p:val>
                                            <p:fltVal val="0"/>
                                          </p:val>
                                        </p:tav>
                                        <p:tav tm="100000">
                                          <p:val>
                                            <p:fltVal val="1"/>
                                          </p:val>
                                        </p:tav>
                                      </p:tavLst>
                                    </p:anim>
                                  </p:childTnLst>
                                </p:cTn>
                              </p:par>
                              <p:par>
                                <p:cTn id="36" presetID="15" presetClass="entr" presetSubtype="0" fill="hold" grpId="0" nodeType="withEffect">
                                  <p:stCondLst>
                                    <p:cond delay="0"/>
                                  </p:stCondLst>
                                  <p:childTnLst>
                                    <p:set>
                                      <p:cBhvr>
                                        <p:cTn id="37" dur="1" fill="hold">
                                          <p:stCondLst>
                                            <p:cond delay="0"/>
                                          </p:stCondLst>
                                        </p:cTn>
                                        <p:tgtEl>
                                          <p:spTgt spid="174108"/>
                                        </p:tgtEl>
                                        <p:attrNameLst>
                                          <p:attrName>style.visibility</p:attrName>
                                        </p:attrNameLst>
                                      </p:cBhvr>
                                      <p:to>
                                        <p:strVal val="visible"/>
                                      </p:to>
                                    </p:set>
                                    <p:anim calcmode="lin" valueType="num">
                                      <p:cBhvr>
                                        <p:cTn id="38" dur="1000" fill="hold"/>
                                        <p:tgtEl>
                                          <p:spTgt spid="174108"/>
                                        </p:tgtEl>
                                        <p:attrNameLst>
                                          <p:attrName>ppt_w</p:attrName>
                                        </p:attrNameLst>
                                      </p:cBhvr>
                                      <p:tavLst>
                                        <p:tav tm="0">
                                          <p:val>
                                            <p:fltVal val="0"/>
                                          </p:val>
                                        </p:tav>
                                        <p:tav tm="100000">
                                          <p:val>
                                            <p:strVal val="#ppt_w"/>
                                          </p:val>
                                        </p:tav>
                                      </p:tavLst>
                                    </p:anim>
                                    <p:anim calcmode="lin" valueType="num">
                                      <p:cBhvr>
                                        <p:cTn id="39" dur="1000" fill="hold"/>
                                        <p:tgtEl>
                                          <p:spTgt spid="174108"/>
                                        </p:tgtEl>
                                        <p:attrNameLst>
                                          <p:attrName>ppt_h</p:attrName>
                                        </p:attrNameLst>
                                      </p:cBhvr>
                                      <p:tavLst>
                                        <p:tav tm="0">
                                          <p:val>
                                            <p:fltVal val="0"/>
                                          </p:val>
                                        </p:tav>
                                        <p:tav tm="100000">
                                          <p:val>
                                            <p:strVal val="#ppt_h"/>
                                          </p:val>
                                        </p:tav>
                                      </p:tavLst>
                                    </p:anim>
                                    <p:anim calcmode="lin" valueType="num">
                                      <p:cBhvr>
                                        <p:cTn id="40" dur="1000" fill="hold"/>
                                        <p:tgtEl>
                                          <p:spTgt spid="174108"/>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17410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37" presetClass="entr" presetSubtype="0" fill="hold" grpId="0" nodeType="clickEffect">
                                  <p:stCondLst>
                                    <p:cond delay="0"/>
                                  </p:stCondLst>
                                  <p:childTnLst>
                                    <p:set>
                                      <p:cBhvr>
                                        <p:cTn id="45" dur="1" fill="hold">
                                          <p:stCondLst>
                                            <p:cond delay="0"/>
                                          </p:stCondLst>
                                        </p:cTn>
                                        <p:tgtEl>
                                          <p:spTgt spid="174100"/>
                                        </p:tgtEl>
                                        <p:attrNameLst>
                                          <p:attrName>style.visibility</p:attrName>
                                        </p:attrNameLst>
                                      </p:cBhvr>
                                      <p:to>
                                        <p:strVal val="visible"/>
                                      </p:to>
                                    </p:set>
                                    <p:animEffect transition="in" filter="fade">
                                      <p:cBhvr>
                                        <p:cTn id="46" dur="1000"/>
                                        <p:tgtEl>
                                          <p:spTgt spid="174100"/>
                                        </p:tgtEl>
                                      </p:cBhvr>
                                    </p:animEffect>
                                    <p:anim calcmode="lin" valueType="num">
                                      <p:cBhvr>
                                        <p:cTn id="47" dur="1000" fill="hold"/>
                                        <p:tgtEl>
                                          <p:spTgt spid="174100"/>
                                        </p:tgtEl>
                                        <p:attrNameLst>
                                          <p:attrName>ppt_x</p:attrName>
                                        </p:attrNameLst>
                                      </p:cBhvr>
                                      <p:tavLst>
                                        <p:tav tm="0">
                                          <p:val>
                                            <p:strVal val="#ppt_x"/>
                                          </p:val>
                                        </p:tav>
                                        <p:tav tm="100000">
                                          <p:val>
                                            <p:strVal val="#ppt_x"/>
                                          </p:val>
                                        </p:tav>
                                      </p:tavLst>
                                    </p:anim>
                                    <p:anim calcmode="lin" valueType="num">
                                      <p:cBhvr>
                                        <p:cTn id="48" dur="900" decel="100000" fill="hold"/>
                                        <p:tgtEl>
                                          <p:spTgt spid="174100"/>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74100"/>
                                        </p:tgtEl>
                                        <p:attrNameLst>
                                          <p:attrName>ppt_y</p:attrName>
                                        </p:attrNameLst>
                                      </p:cBhvr>
                                      <p:tavLst>
                                        <p:tav tm="0">
                                          <p:val>
                                            <p:strVal val="#ppt_y-.03"/>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37" presetClass="entr" presetSubtype="0" fill="hold" grpId="0" nodeType="clickEffect">
                                  <p:stCondLst>
                                    <p:cond delay="0"/>
                                  </p:stCondLst>
                                  <p:childTnLst>
                                    <p:set>
                                      <p:cBhvr>
                                        <p:cTn id="53" dur="1" fill="hold">
                                          <p:stCondLst>
                                            <p:cond delay="0"/>
                                          </p:stCondLst>
                                        </p:cTn>
                                        <p:tgtEl>
                                          <p:spTgt spid="174114"/>
                                        </p:tgtEl>
                                        <p:attrNameLst>
                                          <p:attrName>style.visibility</p:attrName>
                                        </p:attrNameLst>
                                      </p:cBhvr>
                                      <p:to>
                                        <p:strVal val="visible"/>
                                      </p:to>
                                    </p:set>
                                    <p:animEffect transition="in" filter="fade">
                                      <p:cBhvr>
                                        <p:cTn id="54" dur="1000"/>
                                        <p:tgtEl>
                                          <p:spTgt spid="174114"/>
                                        </p:tgtEl>
                                      </p:cBhvr>
                                    </p:animEffect>
                                    <p:anim calcmode="lin" valueType="num">
                                      <p:cBhvr>
                                        <p:cTn id="55" dur="1000" fill="hold"/>
                                        <p:tgtEl>
                                          <p:spTgt spid="174114"/>
                                        </p:tgtEl>
                                        <p:attrNameLst>
                                          <p:attrName>ppt_x</p:attrName>
                                        </p:attrNameLst>
                                      </p:cBhvr>
                                      <p:tavLst>
                                        <p:tav tm="0">
                                          <p:val>
                                            <p:strVal val="#ppt_x"/>
                                          </p:val>
                                        </p:tav>
                                        <p:tav tm="100000">
                                          <p:val>
                                            <p:strVal val="#ppt_x"/>
                                          </p:val>
                                        </p:tav>
                                      </p:tavLst>
                                    </p:anim>
                                    <p:anim calcmode="lin" valueType="num">
                                      <p:cBhvr>
                                        <p:cTn id="56" dur="900" decel="100000" fill="hold"/>
                                        <p:tgtEl>
                                          <p:spTgt spid="174114"/>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174114"/>
                                        </p:tgtEl>
                                        <p:attrNameLst>
                                          <p:attrName>ppt_y</p:attrName>
                                        </p:attrNameLst>
                                      </p:cBhvr>
                                      <p:tavLst>
                                        <p:tav tm="0">
                                          <p:val>
                                            <p:strVal val="#ppt_y-.03"/>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37" presetClass="entr" presetSubtype="0" fill="hold" grpId="0" nodeType="clickEffect">
                                  <p:stCondLst>
                                    <p:cond delay="0"/>
                                  </p:stCondLst>
                                  <p:childTnLst>
                                    <p:set>
                                      <p:cBhvr>
                                        <p:cTn id="61" dur="1" fill="hold">
                                          <p:stCondLst>
                                            <p:cond delay="0"/>
                                          </p:stCondLst>
                                        </p:cTn>
                                        <p:tgtEl>
                                          <p:spTgt spid="174102"/>
                                        </p:tgtEl>
                                        <p:attrNameLst>
                                          <p:attrName>style.visibility</p:attrName>
                                        </p:attrNameLst>
                                      </p:cBhvr>
                                      <p:to>
                                        <p:strVal val="visible"/>
                                      </p:to>
                                    </p:set>
                                    <p:animEffect transition="in" filter="fade">
                                      <p:cBhvr>
                                        <p:cTn id="62" dur="1000"/>
                                        <p:tgtEl>
                                          <p:spTgt spid="174102"/>
                                        </p:tgtEl>
                                      </p:cBhvr>
                                    </p:animEffect>
                                    <p:anim calcmode="lin" valueType="num">
                                      <p:cBhvr>
                                        <p:cTn id="63" dur="1000" fill="hold"/>
                                        <p:tgtEl>
                                          <p:spTgt spid="174102"/>
                                        </p:tgtEl>
                                        <p:attrNameLst>
                                          <p:attrName>ppt_x</p:attrName>
                                        </p:attrNameLst>
                                      </p:cBhvr>
                                      <p:tavLst>
                                        <p:tav tm="0">
                                          <p:val>
                                            <p:strVal val="#ppt_x"/>
                                          </p:val>
                                        </p:tav>
                                        <p:tav tm="100000">
                                          <p:val>
                                            <p:strVal val="#ppt_x"/>
                                          </p:val>
                                        </p:tav>
                                      </p:tavLst>
                                    </p:anim>
                                    <p:anim calcmode="lin" valueType="num">
                                      <p:cBhvr>
                                        <p:cTn id="64" dur="900" decel="100000" fill="hold"/>
                                        <p:tgtEl>
                                          <p:spTgt spid="17410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74102"/>
                                        </p:tgtEl>
                                        <p:attrNameLst>
                                          <p:attrName>ppt_y</p:attrName>
                                        </p:attrNameLst>
                                      </p:cBhvr>
                                      <p:tavLst>
                                        <p:tav tm="0">
                                          <p:val>
                                            <p:strVal val="#ppt_y-.03"/>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37" presetClass="entr" presetSubtype="0" fill="hold" grpId="0" nodeType="clickEffect">
                                  <p:stCondLst>
                                    <p:cond delay="0"/>
                                  </p:stCondLst>
                                  <p:childTnLst>
                                    <p:set>
                                      <p:cBhvr>
                                        <p:cTn id="69" dur="1" fill="hold">
                                          <p:stCondLst>
                                            <p:cond delay="0"/>
                                          </p:stCondLst>
                                        </p:cTn>
                                        <p:tgtEl>
                                          <p:spTgt spid="174115"/>
                                        </p:tgtEl>
                                        <p:attrNameLst>
                                          <p:attrName>style.visibility</p:attrName>
                                        </p:attrNameLst>
                                      </p:cBhvr>
                                      <p:to>
                                        <p:strVal val="visible"/>
                                      </p:to>
                                    </p:set>
                                    <p:animEffect transition="in" filter="fade">
                                      <p:cBhvr>
                                        <p:cTn id="70" dur="1000"/>
                                        <p:tgtEl>
                                          <p:spTgt spid="174115"/>
                                        </p:tgtEl>
                                      </p:cBhvr>
                                    </p:animEffect>
                                    <p:anim calcmode="lin" valueType="num">
                                      <p:cBhvr>
                                        <p:cTn id="71" dur="1000" fill="hold"/>
                                        <p:tgtEl>
                                          <p:spTgt spid="174115"/>
                                        </p:tgtEl>
                                        <p:attrNameLst>
                                          <p:attrName>ppt_x</p:attrName>
                                        </p:attrNameLst>
                                      </p:cBhvr>
                                      <p:tavLst>
                                        <p:tav tm="0">
                                          <p:val>
                                            <p:strVal val="#ppt_x"/>
                                          </p:val>
                                        </p:tav>
                                        <p:tav tm="100000">
                                          <p:val>
                                            <p:strVal val="#ppt_x"/>
                                          </p:val>
                                        </p:tav>
                                      </p:tavLst>
                                    </p:anim>
                                    <p:anim calcmode="lin" valueType="num">
                                      <p:cBhvr>
                                        <p:cTn id="72" dur="900" decel="100000" fill="hold"/>
                                        <p:tgtEl>
                                          <p:spTgt spid="174115"/>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74115"/>
                                        </p:tgtEl>
                                        <p:attrNameLst>
                                          <p:attrName>ppt_y</p:attrName>
                                        </p:attrNameLst>
                                      </p:cBhvr>
                                      <p:tavLst>
                                        <p:tav tm="0">
                                          <p:val>
                                            <p:strVal val="#ppt_y-.03"/>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15" presetClass="entr" presetSubtype="0" fill="hold" grpId="0" nodeType="clickEffect">
                                  <p:stCondLst>
                                    <p:cond delay="0"/>
                                  </p:stCondLst>
                                  <p:childTnLst>
                                    <p:set>
                                      <p:cBhvr>
                                        <p:cTn id="77" dur="1" fill="hold">
                                          <p:stCondLst>
                                            <p:cond delay="0"/>
                                          </p:stCondLst>
                                        </p:cTn>
                                        <p:tgtEl>
                                          <p:spTgt spid="174116"/>
                                        </p:tgtEl>
                                        <p:attrNameLst>
                                          <p:attrName>style.visibility</p:attrName>
                                        </p:attrNameLst>
                                      </p:cBhvr>
                                      <p:to>
                                        <p:strVal val="visible"/>
                                      </p:to>
                                    </p:set>
                                    <p:anim calcmode="lin" valueType="num">
                                      <p:cBhvr>
                                        <p:cTn id="78" dur="1000" fill="hold"/>
                                        <p:tgtEl>
                                          <p:spTgt spid="174116"/>
                                        </p:tgtEl>
                                        <p:attrNameLst>
                                          <p:attrName>ppt_w</p:attrName>
                                        </p:attrNameLst>
                                      </p:cBhvr>
                                      <p:tavLst>
                                        <p:tav tm="0">
                                          <p:val>
                                            <p:fltVal val="0"/>
                                          </p:val>
                                        </p:tav>
                                        <p:tav tm="100000">
                                          <p:val>
                                            <p:strVal val="#ppt_w"/>
                                          </p:val>
                                        </p:tav>
                                      </p:tavLst>
                                    </p:anim>
                                    <p:anim calcmode="lin" valueType="num">
                                      <p:cBhvr>
                                        <p:cTn id="79" dur="1000" fill="hold"/>
                                        <p:tgtEl>
                                          <p:spTgt spid="174116"/>
                                        </p:tgtEl>
                                        <p:attrNameLst>
                                          <p:attrName>ppt_h</p:attrName>
                                        </p:attrNameLst>
                                      </p:cBhvr>
                                      <p:tavLst>
                                        <p:tav tm="0">
                                          <p:val>
                                            <p:fltVal val="0"/>
                                          </p:val>
                                        </p:tav>
                                        <p:tav tm="100000">
                                          <p:val>
                                            <p:strVal val="#ppt_h"/>
                                          </p:val>
                                        </p:tav>
                                      </p:tavLst>
                                    </p:anim>
                                    <p:anim calcmode="lin" valueType="num">
                                      <p:cBhvr>
                                        <p:cTn id="80" dur="1000" fill="hold"/>
                                        <p:tgtEl>
                                          <p:spTgt spid="174116"/>
                                        </p:tgtEl>
                                        <p:attrNameLst>
                                          <p:attrName>ppt_x</p:attrName>
                                        </p:attrNameLst>
                                      </p:cBhvr>
                                      <p:tavLst>
                                        <p:tav tm="0" fmla="#ppt_x+(cos(-2*pi*(1-$))*-#ppt_x-sin(-2*pi*(1-$))*(1-#ppt_y))*(1-$)">
                                          <p:val>
                                            <p:fltVal val="0"/>
                                          </p:val>
                                        </p:tav>
                                        <p:tav tm="100000">
                                          <p:val>
                                            <p:fltVal val="1"/>
                                          </p:val>
                                        </p:tav>
                                      </p:tavLst>
                                    </p:anim>
                                    <p:anim calcmode="lin" valueType="num">
                                      <p:cBhvr>
                                        <p:cTn id="81" dur="1000" fill="hold"/>
                                        <p:tgtEl>
                                          <p:spTgt spid="174116"/>
                                        </p:tgtEl>
                                        <p:attrNameLst>
                                          <p:attrName>ppt_y</p:attrName>
                                        </p:attrNameLst>
                                      </p:cBhvr>
                                      <p:tavLst>
                                        <p:tav tm="0" fmla="#ppt_y+(sin(-2*pi*(1-$))*-#ppt_x+cos(-2*pi*(1-$))*(1-#ppt_y))*(1-$)">
                                          <p:val>
                                            <p:fltVal val="0"/>
                                          </p:val>
                                        </p:tav>
                                        <p:tav tm="100000">
                                          <p:val>
                                            <p:fltVal val="1"/>
                                          </p:val>
                                        </p:tav>
                                      </p:tavLst>
                                    </p:anim>
                                  </p:childTnLst>
                                </p:cTn>
                              </p:par>
                              <p:par>
                                <p:cTn id="82" presetID="15" presetClass="entr" presetSubtype="0" fill="hold" grpId="0" nodeType="withEffect">
                                  <p:stCondLst>
                                    <p:cond delay="0"/>
                                  </p:stCondLst>
                                  <p:childTnLst>
                                    <p:set>
                                      <p:cBhvr>
                                        <p:cTn id="83" dur="1" fill="hold">
                                          <p:stCondLst>
                                            <p:cond delay="0"/>
                                          </p:stCondLst>
                                        </p:cTn>
                                        <p:tgtEl>
                                          <p:spTgt spid="174117"/>
                                        </p:tgtEl>
                                        <p:attrNameLst>
                                          <p:attrName>style.visibility</p:attrName>
                                        </p:attrNameLst>
                                      </p:cBhvr>
                                      <p:to>
                                        <p:strVal val="visible"/>
                                      </p:to>
                                    </p:set>
                                    <p:anim calcmode="lin" valueType="num">
                                      <p:cBhvr>
                                        <p:cTn id="84" dur="1000" fill="hold"/>
                                        <p:tgtEl>
                                          <p:spTgt spid="174117"/>
                                        </p:tgtEl>
                                        <p:attrNameLst>
                                          <p:attrName>ppt_w</p:attrName>
                                        </p:attrNameLst>
                                      </p:cBhvr>
                                      <p:tavLst>
                                        <p:tav tm="0">
                                          <p:val>
                                            <p:fltVal val="0"/>
                                          </p:val>
                                        </p:tav>
                                        <p:tav tm="100000">
                                          <p:val>
                                            <p:strVal val="#ppt_w"/>
                                          </p:val>
                                        </p:tav>
                                      </p:tavLst>
                                    </p:anim>
                                    <p:anim calcmode="lin" valueType="num">
                                      <p:cBhvr>
                                        <p:cTn id="85" dur="1000" fill="hold"/>
                                        <p:tgtEl>
                                          <p:spTgt spid="174117"/>
                                        </p:tgtEl>
                                        <p:attrNameLst>
                                          <p:attrName>ppt_h</p:attrName>
                                        </p:attrNameLst>
                                      </p:cBhvr>
                                      <p:tavLst>
                                        <p:tav tm="0">
                                          <p:val>
                                            <p:fltVal val="0"/>
                                          </p:val>
                                        </p:tav>
                                        <p:tav tm="100000">
                                          <p:val>
                                            <p:strVal val="#ppt_h"/>
                                          </p:val>
                                        </p:tav>
                                      </p:tavLst>
                                    </p:anim>
                                    <p:anim calcmode="lin" valueType="num">
                                      <p:cBhvr>
                                        <p:cTn id="86" dur="1000" fill="hold"/>
                                        <p:tgtEl>
                                          <p:spTgt spid="174117"/>
                                        </p:tgtEl>
                                        <p:attrNameLst>
                                          <p:attrName>ppt_x</p:attrName>
                                        </p:attrNameLst>
                                      </p:cBhvr>
                                      <p:tavLst>
                                        <p:tav tm="0" fmla="#ppt_x+(cos(-2*pi*(1-$))*-#ppt_x-sin(-2*pi*(1-$))*(1-#ppt_y))*(1-$)">
                                          <p:val>
                                            <p:fltVal val="0"/>
                                          </p:val>
                                        </p:tav>
                                        <p:tav tm="100000">
                                          <p:val>
                                            <p:fltVal val="1"/>
                                          </p:val>
                                        </p:tav>
                                      </p:tavLst>
                                    </p:anim>
                                    <p:anim calcmode="lin" valueType="num">
                                      <p:cBhvr>
                                        <p:cTn id="87" dur="1000" fill="hold"/>
                                        <p:tgtEl>
                                          <p:spTgt spid="174117"/>
                                        </p:tgtEl>
                                        <p:attrNameLst>
                                          <p:attrName>ppt_y</p:attrName>
                                        </p:attrNameLst>
                                      </p:cBhvr>
                                      <p:tavLst>
                                        <p:tav tm="0" fmla="#ppt_y+(sin(-2*pi*(1-$))*-#ppt_x+cos(-2*pi*(1-$))*(1-#ppt_y))*(1-$)">
                                          <p:val>
                                            <p:fltVal val="0"/>
                                          </p:val>
                                        </p:tav>
                                        <p:tav tm="100000">
                                          <p:val>
                                            <p:fltVal val="1"/>
                                          </p:val>
                                        </p:tav>
                                      </p:tavLst>
                                    </p:anim>
                                  </p:childTnLst>
                                </p:cTn>
                              </p:par>
                              <p:par>
                                <p:cTn id="88" presetID="15" presetClass="entr" presetSubtype="0" fill="hold" grpId="0" nodeType="withEffect">
                                  <p:stCondLst>
                                    <p:cond delay="0"/>
                                  </p:stCondLst>
                                  <p:childTnLst>
                                    <p:set>
                                      <p:cBhvr>
                                        <p:cTn id="89" dur="1" fill="hold">
                                          <p:stCondLst>
                                            <p:cond delay="0"/>
                                          </p:stCondLst>
                                        </p:cTn>
                                        <p:tgtEl>
                                          <p:spTgt spid="174118"/>
                                        </p:tgtEl>
                                        <p:attrNameLst>
                                          <p:attrName>style.visibility</p:attrName>
                                        </p:attrNameLst>
                                      </p:cBhvr>
                                      <p:to>
                                        <p:strVal val="visible"/>
                                      </p:to>
                                    </p:set>
                                    <p:anim calcmode="lin" valueType="num">
                                      <p:cBhvr>
                                        <p:cTn id="90" dur="1000" fill="hold"/>
                                        <p:tgtEl>
                                          <p:spTgt spid="174118"/>
                                        </p:tgtEl>
                                        <p:attrNameLst>
                                          <p:attrName>ppt_w</p:attrName>
                                        </p:attrNameLst>
                                      </p:cBhvr>
                                      <p:tavLst>
                                        <p:tav tm="0">
                                          <p:val>
                                            <p:fltVal val="0"/>
                                          </p:val>
                                        </p:tav>
                                        <p:tav tm="100000">
                                          <p:val>
                                            <p:strVal val="#ppt_w"/>
                                          </p:val>
                                        </p:tav>
                                      </p:tavLst>
                                    </p:anim>
                                    <p:anim calcmode="lin" valueType="num">
                                      <p:cBhvr>
                                        <p:cTn id="91" dur="1000" fill="hold"/>
                                        <p:tgtEl>
                                          <p:spTgt spid="174118"/>
                                        </p:tgtEl>
                                        <p:attrNameLst>
                                          <p:attrName>ppt_h</p:attrName>
                                        </p:attrNameLst>
                                      </p:cBhvr>
                                      <p:tavLst>
                                        <p:tav tm="0">
                                          <p:val>
                                            <p:fltVal val="0"/>
                                          </p:val>
                                        </p:tav>
                                        <p:tav tm="100000">
                                          <p:val>
                                            <p:strVal val="#ppt_h"/>
                                          </p:val>
                                        </p:tav>
                                      </p:tavLst>
                                    </p:anim>
                                    <p:anim calcmode="lin" valueType="num">
                                      <p:cBhvr>
                                        <p:cTn id="92" dur="1000" fill="hold"/>
                                        <p:tgtEl>
                                          <p:spTgt spid="174118"/>
                                        </p:tgtEl>
                                        <p:attrNameLst>
                                          <p:attrName>ppt_x</p:attrName>
                                        </p:attrNameLst>
                                      </p:cBhvr>
                                      <p:tavLst>
                                        <p:tav tm="0" fmla="#ppt_x+(cos(-2*pi*(1-$))*-#ppt_x-sin(-2*pi*(1-$))*(1-#ppt_y))*(1-$)">
                                          <p:val>
                                            <p:fltVal val="0"/>
                                          </p:val>
                                        </p:tav>
                                        <p:tav tm="100000">
                                          <p:val>
                                            <p:fltVal val="1"/>
                                          </p:val>
                                        </p:tav>
                                      </p:tavLst>
                                    </p:anim>
                                    <p:anim calcmode="lin" valueType="num">
                                      <p:cBhvr>
                                        <p:cTn id="93" dur="1000" fill="hold"/>
                                        <p:tgtEl>
                                          <p:spTgt spid="174118"/>
                                        </p:tgtEl>
                                        <p:attrNameLst>
                                          <p:attrName>ppt_y</p:attrName>
                                        </p:attrNameLst>
                                      </p:cBhvr>
                                      <p:tavLst>
                                        <p:tav tm="0" fmla="#ppt_y+(sin(-2*pi*(1-$))*-#ppt_x+cos(-2*pi*(1-$))*(1-#ppt_y))*(1-$)">
                                          <p:val>
                                            <p:fltVal val="0"/>
                                          </p:val>
                                        </p:tav>
                                        <p:tav tm="100000">
                                          <p:val>
                                            <p:fltVal val="1"/>
                                          </p:val>
                                        </p:tav>
                                      </p:tavLst>
                                    </p:anim>
                                  </p:childTnLst>
                                </p:cTn>
                              </p:par>
                              <p:par>
                                <p:cTn id="94" presetID="15" presetClass="entr" presetSubtype="0" fill="hold" grpId="0" nodeType="withEffect">
                                  <p:stCondLst>
                                    <p:cond delay="0"/>
                                  </p:stCondLst>
                                  <p:childTnLst>
                                    <p:set>
                                      <p:cBhvr>
                                        <p:cTn id="95" dur="1" fill="hold">
                                          <p:stCondLst>
                                            <p:cond delay="0"/>
                                          </p:stCondLst>
                                        </p:cTn>
                                        <p:tgtEl>
                                          <p:spTgt spid="174119"/>
                                        </p:tgtEl>
                                        <p:attrNameLst>
                                          <p:attrName>style.visibility</p:attrName>
                                        </p:attrNameLst>
                                      </p:cBhvr>
                                      <p:to>
                                        <p:strVal val="visible"/>
                                      </p:to>
                                    </p:set>
                                    <p:anim calcmode="lin" valueType="num">
                                      <p:cBhvr>
                                        <p:cTn id="96" dur="1000" fill="hold"/>
                                        <p:tgtEl>
                                          <p:spTgt spid="174119"/>
                                        </p:tgtEl>
                                        <p:attrNameLst>
                                          <p:attrName>ppt_w</p:attrName>
                                        </p:attrNameLst>
                                      </p:cBhvr>
                                      <p:tavLst>
                                        <p:tav tm="0">
                                          <p:val>
                                            <p:fltVal val="0"/>
                                          </p:val>
                                        </p:tav>
                                        <p:tav tm="100000">
                                          <p:val>
                                            <p:strVal val="#ppt_w"/>
                                          </p:val>
                                        </p:tav>
                                      </p:tavLst>
                                    </p:anim>
                                    <p:anim calcmode="lin" valueType="num">
                                      <p:cBhvr>
                                        <p:cTn id="97" dur="1000" fill="hold"/>
                                        <p:tgtEl>
                                          <p:spTgt spid="174119"/>
                                        </p:tgtEl>
                                        <p:attrNameLst>
                                          <p:attrName>ppt_h</p:attrName>
                                        </p:attrNameLst>
                                      </p:cBhvr>
                                      <p:tavLst>
                                        <p:tav tm="0">
                                          <p:val>
                                            <p:fltVal val="0"/>
                                          </p:val>
                                        </p:tav>
                                        <p:tav tm="100000">
                                          <p:val>
                                            <p:strVal val="#ppt_h"/>
                                          </p:val>
                                        </p:tav>
                                      </p:tavLst>
                                    </p:anim>
                                    <p:anim calcmode="lin" valueType="num">
                                      <p:cBhvr>
                                        <p:cTn id="98" dur="1000" fill="hold"/>
                                        <p:tgtEl>
                                          <p:spTgt spid="174119"/>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7411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00" fill="hold" nodeType="clickPar">
                      <p:stCondLst>
                        <p:cond delay="indefinite"/>
                      </p:stCondLst>
                      <p:childTnLst>
                        <p:par>
                          <p:cTn id="101" fill="hold" nodeType="withGroup">
                            <p:stCondLst>
                              <p:cond delay="0"/>
                            </p:stCondLst>
                            <p:childTnLst>
                              <p:par>
                                <p:cTn id="102" presetID="37" presetClass="entr" presetSubtype="0" fill="hold" grpId="0" nodeType="clickEffect">
                                  <p:stCondLst>
                                    <p:cond delay="0"/>
                                  </p:stCondLst>
                                  <p:childTnLst>
                                    <p:set>
                                      <p:cBhvr>
                                        <p:cTn id="103" dur="1" fill="hold">
                                          <p:stCondLst>
                                            <p:cond delay="0"/>
                                          </p:stCondLst>
                                        </p:cTn>
                                        <p:tgtEl>
                                          <p:spTgt spid="174120"/>
                                        </p:tgtEl>
                                        <p:attrNameLst>
                                          <p:attrName>style.visibility</p:attrName>
                                        </p:attrNameLst>
                                      </p:cBhvr>
                                      <p:to>
                                        <p:strVal val="visible"/>
                                      </p:to>
                                    </p:set>
                                    <p:animEffect transition="in" filter="fade">
                                      <p:cBhvr>
                                        <p:cTn id="104" dur="1000"/>
                                        <p:tgtEl>
                                          <p:spTgt spid="174120"/>
                                        </p:tgtEl>
                                      </p:cBhvr>
                                    </p:animEffect>
                                    <p:anim calcmode="lin" valueType="num">
                                      <p:cBhvr>
                                        <p:cTn id="105" dur="1000" fill="hold"/>
                                        <p:tgtEl>
                                          <p:spTgt spid="174120"/>
                                        </p:tgtEl>
                                        <p:attrNameLst>
                                          <p:attrName>ppt_x</p:attrName>
                                        </p:attrNameLst>
                                      </p:cBhvr>
                                      <p:tavLst>
                                        <p:tav tm="0">
                                          <p:val>
                                            <p:strVal val="#ppt_x"/>
                                          </p:val>
                                        </p:tav>
                                        <p:tav tm="100000">
                                          <p:val>
                                            <p:strVal val="#ppt_x"/>
                                          </p:val>
                                        </p:tav>
                                      </p:tavLst>
                                    </p:anim>
                                    <p:anim calcmode="lin" valueType="num">
                                      <p:cBhvr>
                                        <p:cTn id="106" dur="900" decel="100000" fill="hold"/>
                                        <p:tgtEl>
                                          <p:spTgt spid="174120"/>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74120"/>
                                        </p:tgtEl>
                                        <p:attrNameLst>
                                          <p:attrName>ppt_y</p:attrName>
                                        </p:attrNameLst>
                                      </p:cBhvr>
                                      <p:tavLst>
                                        <p:tav tm="0">
                                          <p:val>
                                            <p:strVal val="#ppt_y-.03"/>
                                          </p:val>
                                        </p:tav>
                                        <p:tav tm="100000">
                                          <p:val>
                                            <p:strVal val="#ppt_y"/>
                                          </p:val>
                                        </p:tav>
                                      </p:tavLst>
                                    </p:anim>
                                  </p:childTnLst>
                                </p:cTn>
                              </p:par>
                            </p:childTnLst>
                          </p:cTn>
                        </p:par>
                      </p:childTnLst>
                    </p:cTn>
                  </p:par>
                  <p:par>
                    <p:cTn id="108" fill="hold" nodeType="clickPar">
                      <p:stCondLst>
                        <p:cond delay="indefinite"/>
                      </p:stCondLst>
                      <p:childTnLst>
                        <p:par>
                          <p:cTn id="109" fill="hold" nodeType="withGroup">
                            <p:stCondLst>
                              <p:cond delay="0"/>
                            </p:stCondLst>
                            <p:childTnLst>
                              <p:par>
                                <p:cTn id="110" presetID="37" presetClass="entr" presetSubtype="0" fill="hold" grpId="0" nodeType="clickEffect">
                                  <p:stCondLst>
                                    <p:cond delay="0"/>
                                  </p:stCondLst>
                                  <p:childTnLst>
                                    <p:set>
                                      <p:cBhvr>
                                        <p:cTn id="111" dur="1" fill="hold">
                                          <p:stCondLst>
                                            <p:cond delay="0"/>
                                          </p:stCondLst>
                                        </p:cTn>
                                        <p:tgtEl>
                                          <p:spTgt spid="174122"/>
                                        </p:tgtEl>
                                        <p:attrNameLst>
                                          <p:attrName>style.visibility</p:attrName>
                                        </p:attrNameLst>
                                      </p:cBhvr>
                                      <p:to>
                                        <p:strVal val="visible"/>
                                      </p:to>
                                    </p:set>
                                    <p:animEffect transition="in" filter="fade">
                                      <p:cBhvr>
                                        <p:cTn id="112" dur="1000"/>
                                        <p:tgtEl>
                                          <p:spTgt spid="174122"/>
                                        </p:tgtEl>
                                      </p:cBhvr>
                                    </p:animEffect>
                                    <p:anim calcmode="lin" valueType="num">
                                      <p:cBhvr>
                                        <p:cTn id="113" dur="1000" fill="hold"/>
                                        <p:tgtEl>
                                          <p:spTgt spid="174122"/>
                                        </p:tgtEl>
                                        <p:attrNameLst>
                                          <p:attrName>ppt_x</p:attrName>
                                        </p:attrNameLst>
                                      </p:cBhvr>
                                      <p:tavLst>
                                        <p:tav tm="0">
                                          <p:val>
                                            <p:strVal val="#ppt_x"/>
                                          </p:val>
                                        </p:tav>
                                        <p:tav tm="100000">
                                          <p:val>
                                            <p:strVal val="#ppt_x"/>
                                          </p:val>
                                        </p:tav>
                                      </p:tavLst>
                                    </p:anim>
                                    <p:anim calcmode="lin" valueType="num">
                                      <p:cBhvr>
                                        <p:cTn id="114" dur="900" decel="100000" fill="hold"/>
                                        <p:tgtEl>
                                          <p:spTgt spid="174122"/>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174122"/>
                                        </p:tgtEl>
                                        <p:attrNameLst>
                                          <p:attrName>ppt_y</p:attrName>
                                        </p:attrNameLst>
                                      </p:cBhvr>
                                      <p:tavLst>
                                        <p:tav tm="0">
                                          <p:val>
                                            <p:strVal val="#ppt_y-.03"/>
                                          </p:val>
                                        </p:tav>
                                        <p:tav tm="100000">
                                          <p:val>
                                            <p:strVal val="#ppt_y"/>
                                          </p:val>
                                        </p:tav>
                                      </p:tavLst>
                                    </p:anim>
                                  </p:childTnLst>
                                </p:cTn>
                              </p:par>
                            </p:childTnLst>
                          </p:cTn>
                        </p:par>
                      </p:childTnLst>
                    </p:cTn>
                  </p:par>
                  <p:par>
                    <p:cTn id="116" fill="hold" nodeType="clickPar">
                      <p:stCondLst>
                        <p:cond delay="indefinite"/>
                      </p:stCondLst>
                      <p:childTnLst>
                        <p:par>
                          <p:cTn id="117" fill="hold" nodeType="withGroup">
                            <p:stCondLst>
                              <p:cond delay="0"/>
                            </p:stCondLst>
                            <p:childTnLst>
                              <p:par>
                                <p:cTn id="118" presetID="37" presetClass="entr" presetSubtype="0" fill="hold" grpId="0" nodeType="clickEffect">
                                  <p:stCondLst>
                                    <p:cond delay="0"/>
                                  </p:stCondLst>
                                  <p:childTnLst>
                                    <p:set>
                                      <p:cBhvr>
                                        <p:cTn id="119" dur="1" fill="hold">
                                          <p:stCondLst>
                                            <p:cond delay="0"/>
                                          </p:stCondLst>
                                        </p:cTn>
                                        <p:tgtEl>
                                          <p:spTgt spid="174121"/>
                                        </p:tgtEl>
                                        <p:attrNameLst>
                                          <p:attrName>style.visibility</p:attrName>
                                        </p:attrNameLst>
                                      </p:cBhvr>
                                      <p:to>
                                        <p:strVal val="visible"/>
                                      </p:to>
                                    </p:set>
                                    <p:animEffect transition="in" filter="fade">
                                      <p:cBhvr>
                                        <p:cTn id="120" dur="1000"/>
                                        <p:tgtEl>
                                          <p:spTgt spid="174121"/>
                                        </p:tgtEl>
                                      </p:cBhvr>
                                    </p:animEffect>
                                    <p:anim calcmode="lin" valueType="num">
                                      <p:cBhvr>
                                        <p:cTn id="121" dur="1000" fill="hold"/>
                                        <p:tgtEl>
                                          <p:spTgt spid="174121"/>
                                        </p:tgtEl>
                                        <p:attrNameLst>
                                          <p:attrName>ppt_x</p:attrName>
                                        </p:attrNameLst>
                                      </p:cBhvr>
                                      <p:tavLst>
                                        <p:tav tm="0">
                                          <p:val>
                                            <p:strVal val="#ppt_x"/>
                                          </p:val>
                                        </p:tav>
                                        <p:tav tm="100000">
                                          <p:val>
                                            <p:strVal val="#ppt_x"/>
                                          </p:val>
                                        </p:tav>
                                      </p:tavLst>
                                    </p:anim>
                                    <p:anim calcmode="lin" valueType="num">
                                      <p:cBhvr>
                                        <p:cTn id="122" dur="900" decel="100000" fill="hold"/>
                                        <p:tgtEl>
                                          <p:spTgt spid="174121"/>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174121"/>
                                        </p:tgtEl>
                                        <p:attrNameLst>
                                          <p:attrName>ppt_y</p:attrName>
                                        </p:attrNameLst>
                                      </p:cBhvr>
                                      <p:tavLst>
                                        <p:tav tm="0">
                                          <p:val>
                                            <p:strVal val="#ppt_y-.03"/>
                                          </p:val>
                                        </p:tav>
                                        <p:tav tm="100000">
                                          <p:val>
                                            <p:strVal val="#ppt_y"/>
                                          </p:val>
                                        </p:tav>
                                      </p:tavLst>
                                    </p:anim>
                                  </p:childTnLst>
                                </p:cTn>
                              </p:par>
                            </p:childTnLst>
                          </p:cTn>
                        </p:par>
                      </p:childTnLst>
                    </p:cTn>
                  </p:par>
                  <p:par>
                    <p:cTn id="124" fill="hold" nodeType="clickPar">
                      <p:stCondLst>
                        <p:cond delay="indefinite"/>
                      </p:stCondLst>
                      <p:childTnLst>
                        <p:par>
                          <p:cTn id="125" fill="hold" nodeType="withGroup">
                            <p:stCondLst>
                              <p:cond delay="0"/>
                            </p:stCondLst>
                            <p:childTnLst>
                              <p:par>
                                <p:cTn id="126" presetID="37" presetClass="entr" presetSubtype="0" fill="hold" grpId="0" nodeType="clickEffect">
                                  <p:stCondLst>
                                    <p:cond delay="0"/>
                                  </p:stCondLst>
                                  <p:childTnLst>
                                    <p:set>
                                      <p:cBhvr>
                                        <p:cTn id="127" dur="1" fill="hold">
                                          <p:stCondLst>
                                            <p:cond delay="0"/>
                                          </p:stCondLst>
                                        </p:cTn>
                                        <p:tgtEl>
                                          <p:spTgt spid="174123"/>
                                        </p:tgtEl>
                                        <p:attrNameLst>
                                          <p:attrName>style.visibility</p:attrName>
                                        </p:attrNameLst>
                                      </p:cBhvr>
                                      <p:to>
                                        <p:strVal val="visible"/>
                                      </p:to>
                                    </p:set>
                                    <p:animEffect transition="in" filter="fade">
                                      <p:cBhvr>
                                        <p:cTn id="128" dur="1000"/>
                                        <p:tgtEl>
                                          <p:spTgt spid="174123"/>
                                        </p:tgtEl>
                                      </p:cBhvr>
                                    </p:animEffect>
                                    <p:anim calcmode="lin" valueType="num">
                                      <p:cBhvr>
                                        <p:cTn id="129" dur="1000" fill="hold"/>
                                        <p:tgtEl>
                                          <p:spTgt spid="174123"/>
                                        </p:tgtEl>
                                        <p:attrNameLst>
                                          <p:attrName>ppt_x</p:attrName>
                                        </p:attrNameLst>
                                      </p:cBhvr>
                                      <p:tavLst>
                                        <p:tav tm="0">
                                          <p:val>
                                            <p:strVal val="#ppt_x"/>
                                          </p:val>
                                        </p:tav>
                                        <p:tav tm="100000">
                                          <p:val>
                                            <p:strVal val="#ppt_x"/>
                                          </p:val>
                                        </p:tav>
                                      </p:tavLst>
                                    </p:anim>
                                    <p:anim calcmode="lin" valueType="num">
                                      <p:cBhvr>
                                        <p:cTn id="130" dur="900" decel="100000" fill="hold"/>
                                        <p:tgtEl>
                                          <p:spTgt spid="174123"/>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741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8" grpId="0" animBg="1"/>
      <p:bldP spid="174100" grpId="0" animBg="1"/>
      <p:bldP spid="174102" grpId="0" animBg="1"/>
      <p:bldP spid="174106" grpId="0" animBg="1"/>
      <p:bldP spid="174107" grpId="0" animBg="1"/>
      <p:bldP spid="174108" grpId="0" animBg="1"/>
      <p:bldP spid="174114" grpId="0" animBg="1"/>
      <p:bldP spid="174115" grpId="0" animBg="1"/>
      <p:bldP spid="174116" grpId="0" animBg="1"/>
      <p:bldP spid="174117" grpId="0" animBg="1"/>
      <p:bldP spid="174118" grpId="0" animBg="1"/>
      <p:bldP spid="174119" grpId="0" animBg="1"/>
      <p:bldP spid="174120" grpId="0" animBg="1"/>
      <p:bldP spid="174121" grpId="0" animBg="1"/>
      <p:bldP spid="174122" grpId="0" animBg="1"/>
      <p:bldP spid="174123" grpId="0" animBg="1"/>
      <p:bldP spid="17409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2338" name="Object 171">
            <a:extLst>
              <a:ext uri="{FF2B5EF4-FFF2-40B4-BE49-F238E27FC236}">
                <a16:creationId xmlns:a16="http://schemas.microsoft.com/office/drawing/2014/main" id="{ED4FB52A-061D-42EF-8A13-89AD95D55CCE}"/>
              </a:ext>
            </a:extLst>
          </p:cNvPr>
          <p:cNvGraphicFramePr>
            <a:graphicFrameLocks noChangeAspect="1"/>
          </p:cNvGraphicFramePr>
          <p:nvPr/>
        </p:nvGraphicFramePr>
        <p:xfrm>
          <a:off x="4953000" y="3213100"/>
          <a:ext cx="2438400" cy="2349500"/>
        </p:xfrm>
        <a:graphic>
          <a:graphicData uri="http://schemas.openxmlformats.org/presentationml/2006/ole">
            <mc:AlternateContent xmlns:mc="http://schemas.openxmlformats.org/markup-compatibility/2006">
              <mc:Choice xmlns:v="urn:schemas-microsoft-com:vml" Requires="v">
                <p:oleObj spid="_x0000_s34831" name="CorelDRAW" r:id="rId5" imgW="1536700" imgH="1460500" progId="CorelDRAW.Graphic.13">
                  <p:embed/>
                </p:oleObj>
              </mc:Choice>
              <mc:Fallback>
                <p:oleObj name="CorelDRAW" r:id="rId5" imgW="1536700" imgH="1460500" progId="CorelDRAW.Graphic.13">
                  <p:embed/>
                  <p:pic>
                    <p:nvPicPr>
                      <p:cNvPr id="142338" name="Object 171">
                        <a:extLst>
                          <a:ext uri="{FF2B5EF4-FFF2-40B4-BE49-F238E27FC236}">
                            <a16:creationId xmlns:a16="http://schemas.microsoft.com/office/drawing/2014/main" id="{ED4FB52A-061D-42EF-8A13-89AD95D55C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3213100"/>
                        <a:ext cx="2438400" cy="234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42339" name="Text Box 8">
            <a:extLst>
              <a:ext uri="{FF2B5EF4-FFF2-40B4-BE49-F238E27FC236}">
                <a16:creationId xmlns:a16="http://schemas.microsoft.com/office/drawing/2014/main" id="{1522AAD3-735A-4A39-86EB-FBB824F911D3}"/>
              </a:ext>
            </a:extLst>
          </p:cNvPr>
          <p:cNvSpPr txBox="1">
            <a:spLocks noChangeArrowheads="1"/>
          </p:cNvSpPr>
          <p:nvPr/>
        </p:nvSpPr>
        <p:spPr bwMode="auto">
          <a:xfrm>
            <a:off x="990600" y="1631950"/>
            <a:ext cx="7315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spcBef>
                <a:spcPct val="50000"/>
              </a:spcBef>
            </a:pPr>
            <a:r>
              <a:rPr lang="en-US" altLang="zh-CN"/>
              <a:t>A multiplexer (MUX) selects one data line from two or more input lines and routes data from the selected line to the output. The particular data line that is selected is determined by the select inputs. </a:t>
            </a:r>
          </a:p>
        </p:txBody>
      </p:sp>
      <p:sp>
        <p:nvSpPr>
          <p:cNvPr id="142340" name="Rectangle 15">
            <a:extLst>
              <a:ext uri="{FF2B5EF4-FFF2-40B4-BE49-F238E27FC236}">
                <a16:creationId xmlns:a16="http://schemas.microsoft.com/office/drawing/2014/main" id="{0CF59A08-8C94-4D6C-86B2-D12001A99917}"/>
              </a:ext>
            </a:extLst>
          </p:cNvPr>
          <p:cNvSpPr>
            <a:spLocks noChangeArrowheads="1"/>
          </p:cNvSpPr>
          <p:nvPr/>
        </p:nvSpPr>
        <p:spPr bwMode="auto">
          <a:xfrm>
            <a:off x="914400" y="1143000"/>
            <a:ext cx="5251759" cy="461665"/>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dirty="0">
                <a:solidFill>
                  <a:srgbClr val="FFFF99"/>
                </a:solidFill>
              </a:rPr>
              <a:t>Multiplexers (</a:t>
            </a:r>
            <a:r>
              <a:rPr lang="zh-CN" altLang="en-US" dirty="0">
                <a:solidFill>
                  <a:srgbClr val="FFFF99"/>
                </a:solidFill>
                <a:latin typeface="+mn-lt"/>
                <a:cs typeface="Microsoft Himalaya" panose="01010100010101010101" pitchFamily="2" charset="0"/>
              </a:rPr>
              <a:t>多路复用器</a:t>
            </a:r>
            <a:r>
              <a:rPr lang="en-US" altLang="zh-CN" dirty="0">
                <a:solidFill>
                  <a:srgbClr val="FFFF99"/>
                </a:solidFill>
                <a:latin typeface="+mn-lt"/>
                <a:ea typeface="Microsoft Himalaya" panose="01010100010101010101" pitchFamily="2" charset="0"/>
                <a:cs typeface="Microsoft Himalaya" panose="01010100010101010101" pitchFamily="2" charset="0"/>
              </a:rPr>
              <a:t>/</a:t>
            </a:r>
            <a:r>
              <a:rPr lang="zh-CN" altLang="en-US" dirty="0">
                <a:solidFill>
                  <a:srgbClr val="FFFF99"/>
                </a:solidFill>
                <a:latin typeface="+mn-lt"/>
                <a:cs typeface="Microsoft Himalaya" panose="01010100010101010101" pitchFamily="2" charset="0"/>
              </a:rPr>
              <a:t>数据选择器 </a:t>
            </a:r>
            <a:r>
              <a:rPr lang="en-US" altLang="zh-CN" dirty="0">
                <a:solidFill>
                  <a:srgbClr val="FFFF99"/>
                </a:solidFill>
                <a:latin typeface="Microsoft Himalaya" panose="01010100010101010101" pitchFamily="2" charset="0"/>
                <a:cs typeface="Microsoft Himalaya" panose="01010100010101010101" pitchFamily="2" charset="0"/>
              </a:rPr>
              <a:t>)</a:t>
            </a:r>
            <a:endParaRPr lang="en-US" altLang="zh-CN" dirty="0">
              <a:solidFill>
                <a:srgbClr val="FFFF99"/>
              </a:solidFill>
            </a:endParaRPr>
          </a:p>
        </p:txBody>
      </p:sp>
      <p:sp>
        <p:nvSpPr>
          <p:cNvPr id="142341" name="Text Box 154">
            <a:extLst>
              <a:ext uri="{FF2B5EF4-FFF2-40B4-BE49-F238E27FC236}">
                <a16:creationId xmlns:a16="http://schemas.microsoft.com/office/drawing/2014/main" id="{D92A426A-5DC9-4D10-B5F6-47ECB33A179B}"/>
              </a:ext>
            </a:extLst>
          </p:cNvPr>
          <p:cNvSpPr txBox="1">
            <a:spLocks noChangeArrowheads="1"/>
          </p:cNvSpPr>
          <p:nvPr/>
        </p:nvSpPr>
        <p:spPr bwMode="auto">
          <a:xfrm>
            <a:off x="990600" y="3352800"/>
            <a:ext cx="3124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2000"/>
              <a:t>Two select lines are shown here to choose any of the four data inputs.</a:t>
            </a:r>
          </a:p>
        </p:txBody>
      </p:sp>
      <p:sp>
        <p:nvSpPr>
          <p:cNvPr id="142342" name="Text Box 156">
            <a:extLst>
              <a:ext uri="{FF2B5EF4-FFF2-40B4-BE49-F238E27FC236}">
                <a16:creationId xmlns:a16="http://schemas.microsoft.com/office/drawing/2014/main" id="{1325DFBF-ED23-4D0C-9EFE-A7DCA4558301}"/>
              </a:ext>
            </a:extLst>
          </p:cNvPr>
          <p:cNvSpPr txBox="1">
            <a:spLocks noChangeArrowheads="1"/>
          </p:cNvSpPr>
          <p:nvPr/>
        </p:nvSpPr>
        <p:spPr bwMode="auto">
          <a:xfrm>
            <a:off x="4438650" y="3556000"/>
            <a:ext cx="6492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600">
                <a:solidFill>
                  <a:srgbClr val="FF0000"/>
                </a:solidFill>
              </a:rPr>
              <a:t>Data </a:t>
            </a:r>
          </a:p>
          <a:p>
            <a:r>
              <a:rPr lang="en-US" altLang="zh-CN" sz="1600">
                <a:solidFill>
                  <a:srgbClr val="FF0000"/>
                </a:solidFill>
              </a:rPr>
              <a:t>select</a:t>
            </a:r>
          </a:p>
        </p:txBody>
      </p:sp>
      <p:sp>
        <p:nvSpPr>
          <p:cNvPr id="142343" name="Text Box 157">
            <a:extLst>
              <a:ext uri="{FF2B5EF4-FFF2-40B4-BE49-F238E27FC236}">
                <a16:creationId xmlns:a16="http://schemas.microsoft.com/office/drawing/2014/main" id="{C9D19B3B-2C14-4DE4-B99A-4B5A701DFD39}"/>
              </a:ext>
            </a:extLst>
          </p:cNvPr>
          <p:cNvSpPr txBox="1">
            <a:spLocks noChangeArrowheads="1"/>
          </p:cNvSpPr>
          <p:nvPr/>
        </p:nvSpPr>
        <p:spPr bwMode="auto">
          <a:xfrm>
            <a:off x="4419600" y="4546600"/>
            <a:ext cx="6826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600">
                <a:solidFill>
                  <a:srgbClr val="FF0000"/>
                </a:solidFill>
              </a:rPr>
              <a:t>Data </a:t>
            </a:r>
          </a:p>
          <a:p>
            <a:r>
              <a:rPr lang="en-US" altLang="zh-CN" sz="1600">
                <a:solidFill>
                  <a:srgbClr val="FF0000"/>
                </a:solidFill>
              </a:rPr>
              <a:t>inputs</a:t>
            </a:r>
          </a:p>
        </p:txBody>
      </p:sp>
      <p:sp>
        <p:nvSpPr>
          <p:cNvPr id="142344" name="Text Box 158">
            <a:extLst>
              <a:ext uri="{FF2B5EF4-FFF2-40B4-BE49-F238E27FC236}">
                <a16:creationId xmlns:a16="http://schemas.microsoft.com/office/drawing/2014/main" id="{7E228D92-346B-464B-923E-E724E59CE0D8}"/>
              </a:ext>
            </a:extLst>
          </p:cNvPr>
          <p:cNvSpPr txBox="1">
            <a:spLocks noChangeArrowheads="1"/>
          </p:cNvSpPr>
          <p:nvPr/>
        </p:nvSpPr>
        <p:spPr bwMode="auto">
          <a:xfrm>
            <a:off x="7467600" y="4165600"/>
            <a:ext cx="7048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600">
                <a:solidFill>
                  <a:srgbClr val="FF0000"/>
                </a:solidFill>
              </a:rPr>
              <a:t>Data </a:t>
            </a:r>
          </a:p>
          <a:p>
            <a:r>
              <a:rPr lang="en-US" altLang="zh-CN" sz="1600">
                <a:solidFill>
                  <a:srgbClr val="FF0000"/>
                </a:solidFill>
              </a:rPr>
              <a:t>output</a:t>
            </a:r>
          </a:p>
        </p:txBody>
      </p:sp>
      <p:sp>
        <p:nvSpPr>
          <p:cNvPr id="142345" name="Text Box 159">
            <a:extLst>
              <a:ext uri="{FF2B5EF4-FFF2-40B4-BE49-F238E27FC236}">
                <a16:creationId xmlns:a16="http://schemas.microsoft.com/office/drawing/2014/main" id="{6235BAFF-B6C9-46F7-A42F-BA064CE5D697}"/>
              </a:ext>
            </a:extLst>
          </p:cNvPr>
          <p:cNvSpPr txBox="1">
            <a:spLocks noChangeArrowheads="1"/>
          </p:cNvSpPr>
          <p:nvPr/>
        </p:nvSpPr>
        <p:spPr bwMode="auto">
          <a:xfrm>
            <a:off x="5029200" y="441960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600" i="1">
                <a:solidFill>
                  <a:srgbClr val="FF0000"/>
                </a:solidFill>
                <a:latin typeface="Arial" panose="020B0604020202020204" pitchFamily="34" charset="0"/>
              </a:rPr>
              <a:t>D</a:t>
            </a:r>
            <a:r>
              <a:rPr lang="en-US" altLang="zh-CN" sz="1600" baseline="-25000">
                <a:solidFill>
                  <a:srgbClr val="FF0000"/>
                </a:solidFill>
                <a:latin typeface="Arial" panose="020B0604020202020204" pitchFamily="34" charset="0"/>
              </a:rPr>
              <a:t>1</a:t>
            </a:r>
            <a:endParaRPr lang="en-US" altLang="zh-CN" sz="1600">
              <a:solidFill>
                <a:srgbClr val="FF0000"/>
              </a:solidFill>
              <a:latin typeface="Arial" panose="020B0604020202020204" pitchFamily="34" charset="0"/>
            </a:endParaRPr>
          </a:p>
        </p:txBody>
      </p:sp>
      <p:sp>
        <p:nvSpPr>
          <p:cNvPr id="142346" name="Text Box 160">
            <a:extLst>
              <a:ext uri="{FF2B5EF4-FFF2-40B4-BE49-F238E27FC236}">
                <a16:creationId xmlns:a16="http://schemas.microsoft.com/office/drawing/2014/main" id="{EC6A7549-0FC4-411B-A5C7-A82AC1265A90}"/>
              </a:ext>
            </a:extLst>
          </p:cNvPr>
          <p:cNvSpPr txBox="1">
            <a:spLocks noChangeArrowheads="1"/>
          </p:cNvSpPr>
          <p:nvPr/>
        </p:nvSpPr>
        <p:spPr bwMode="auto">
          <a:xfrm>
            <a:off x="5029200" y="419100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600" i="1">
                <a:solidFill>
                  <a:srgbClr val="FF0000"/>
                </a:solidFill>
                <a:latin typeface="Arial" panose="020B0604020202020204" pitchFamily="34" charset="0"/>
              </a:rPr>
              <a:t>D</a:t>
            </a:r>
            <a:r>
              <a:rPr lang="en-US" altLang="zh-CN" sz="1600" baseline="-25000">
                <a:solidFill>
                  <a:srgbClr val="FF0000"/>
                </a:solidFill>
                <a:latin typeface="Arial" panose="020B0604020202020204" pitchFamily="34" charset="0"/>
              </a:rPr>
              <a:t>0</a:t>
            </a:r>
            <a:endParaRPr lang="en-US" altLang="zh-CN" sz="1600">
              <a:solidFill>
                <a:srgbClr val="FF0000"/>
              </a:solidFill>
              <a:latin typeface="Arial" panose="020B0604020202020204" pitchFamily="34" charset="0"/>
            </a:endParaRPr>
          </a:p>
        </p:txBody>
      </p:sp>
      <p:sp>
        <p:nvSpPr>
          <p:cNvPr id="142347" name="Text Box 161">
            <a:extLst>
              <a:ext uri="{FF2B5EF4-FFF2-40B4-BE49-F238E27FC236}">
                <a16:creationId xmlns:a16="http://schemas.microsoft.com/office/drawing/2014/main" id="{7ED54853-361B-42AA-8C96-A721CF19F197}"/>
              </a:ext>
            </a:extLst>
          </p:cNvPr>
          <p:cNvSpPr txBox="1">
            <a:spLocks noChangeArrowheads="1"/>
          </p:cNvSpPr>
          <p:nvPr/>
        </p:nvSpPr>
        <p:spPr bwMode="auto">
          <a:xfrm>
            <a:off x="5029200" y="464820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600" i="1">
                <a:solidFill>
                  <a:srgbClr val="FF0000"/>
                </a:solidFill>
                <a:latin typeface="Arial" panose="020B0604020202020204" pitchFamily="34" charset="0"/>
              </a:rPr>
              <a:t>D</a:t>
            </a:r>
            <a:r>
              <a:rPr lang="en-US" altLang="zh-CN" sz="1600" baseline="-25000">
                <a:solidFill>
                  <a:srgbClr val="FF0000"/>
                </a:solidFill>
                <a:latin typeface="Arial" panose="020B0604020202020204" pitchFamily="34" charset="0"/>
              </a:rPr>
              <a:t>2</a:t>
            </a:r>
            <a:endParaRPr lang="en-US" altLang="zh-CN" sz="1600">
              <a:solidFill>
                <a:srgbClr val="FF0000"/>
              </a:solidFill>
              <a:latin typeface="Arial" panose="020B0604020202020204" pitchFamily="34" charset="0"/>
            </a:endParaRPr>
          </a:p>
        </p:txBody>
      </p:sp>
      <p:sp>
        <p:nvSpPr>
          <p:cNvPr id="142348" name="Text Box 162">
            <a:extLst>
              <a:ext uri="{FF2B5EF4-FFF2-40B4-BE49-F238E27FC236}">
                <a16:creationId xmlns:a16="http://schemas.microsoft.com/office/drawing/2014/main" id="{19A66B62-F1F2-46AC-92FC-2AFDF046D893}"/>
              </a:ext>
            </a:extLst>
          </p:cNvPr>
          <p:cNvSpPr txBox="1">
            <a:spLocks noChangeArrowheads="1"/>
          </p:cNvSpPr>
          <p:nvPr/>
        </p:nvSpPr>
        <p:spPr bwMode="auto">
          <a:xfrm>
            <a:off x="5029200" y="487680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600" i="1">
                <a:solidFill>
                  <a:srgbClr val="FF0000"/>
                </a:solidFill>
                <a:latin typeface="Arial" panose="020B0604020202020204" pitchFamily="34" charset="0"/>
              </a:rPr>
              <a:t>D</a:t>
            </a:r>
            <a:r>
              <a:rPr lang="en-US" altLang="zh-CN" sz="1600" baseline="-25000">
                <a:solidFill>
                  <a:srgbClr val="FF0000"/>
                </a:solidFill>
                <a:latin typeface="Arial" panose="020B0604020202020204" pitchFamily="34" charset="0"/>
              </a:rPr>
              <a:t>3</a:t>
            </a:r>
            <a:endParaRPr lang="en-US" altLang="zh-CN" sz="1600">
              <a:solidFill>
                <a:srgbClr val="FF0000"/>
              </a:solidFill>
              <a:latin typeface="Arial" panose="020B0604020202020204" pitchFamily="34" charset="0"/>
            </a:endParaRPr>
          </a:p>
        </p:txBody>
      </p:sp>
      <p:sp>
        <p:nvSpPr>
          <p:cNvPr id="142349" name="Text Box 163">
            <a:extLst>
              <a:ext uri="{FF2B5EF4-FFF2-40B4-BE49-F238E27FC236}">
                <a16:creationId xmlns:a16="http://schemas.microsoft.com/office/drawing/2014/main" id="{3BB2DAFF-BA19-4BF9-B468-198A8B3C929E}"/>
              </a:ext>
            </a:extLst>
          </p:cNvPr>
          <p:cNvSpPr txBox="1">
            <a:spLocks noChangeArrowheads="1"/>
          </p:cNvSpPr>
          <p:nvPr/>
        </p:nvSpPr>
        <p:spPr bwMode="auto">
          <a:xfrm>
            <a:off x="5051425" y="374650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600" i="1">
                <a:solidFill>
                  <a:srgbClr val="FF0000"/>
                </a:solidFill>
                <a:latin typeface="Arial" panose="020B0604020202020204" pitchFamily="34" charset="0"/>
              </a:rPr>
              <a:t>S</a:t>
            </a:r>
            <a:r>
              <a:rPr lang="en-US" altLang="zh-CN" sz="1600" baseline="-25000">
                <a:solidFill>
                  <a:srgbClr val="FF0000"/>
                </a:solidFill>
                <a:latin typeface="Arial" panose="020B0604020202020204" pitchFamily="34" charset="0"/>
              </a:rPr>
              <a:t>1</a:t>
            </a:r>
            <a:endParaRPr lang="en-US" altLang="zh-CN" sz="1600">
              <a:solidFill>
                <a:srgbClr val="FF0000"/>
              </a:solidFill>
              <a:latin typeface="Arial" panose="020B0604020202020204" pitchFamily="34" charset="0"/>
            </a:endParaRPr>
          </a:p>
        </p:txBody>
      </p:sp>
      <p:sp>
        <p:nvSpPr>
          <p:cNvPr id="142350" name="Text Box 164">
            <a:extLst>
              <a:ext uri="{FF2B5EF4-FFF2-40B4-BE49-F238E27FC236}">
                <a16:creationId xmlns:a16="http://schemas.microsoft.com/office/drawing/2014/main" id="{FB567797-CF04-44E7-8B99-1DD5C7E2A57D}"/>
              </a:ext>
            </a:extLst>
          </p:cNvPr>
          <p:cNvSpPr txBox="1">
            <a:spLocks noChangeArrowheads="1"/>
          </p:cNvSpPr>
          <p:nvPr/>
        </p:nvSpPr>
        <p:spPr bwMode="auto">
          <a:xfrm>
            <a:off x="5051425" y="344170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600" i="1">
                <a:solidFill>
                  <a:srgbClr val="FF0000"/>
                </a:solidFill>
                <a:latin typeface="Arial" panose="020B0604020202020204" pitchFamily="34" charset="0"/>
              </a:rPr>
              <a:t>S</a:t>
            </a:r>
            <a:r>
              <a:rPr lang="en-US" altLang="zh-CN" sz="1600" baseline="-25000">
                <a:solidFill>
                  <a:srgbClr val="FF0000"/>
                </a:solidFill>
                <a:latin typeface="Arial" panose="020B0604020202020204" pitchFamily="34" charset="0"/>
              </a:rPr>
              <a:t>0</a:t>
            </a:r>
            <a:endParaRPr lang="en-US" altLang="zh-CN" sz="1600">
              <a:solidFill>
                <a:srgbClr val="FF0000"/>
              </a:solidFill>
              <a:latin typeface="Arial" panose="020B0604020202020204" pitchFamily="34" charset="0"/>
            </a:endParaRPr>
          </a:p>
        </p:txBody>
      </p:sp>
      <p:sp>
        <p:nvSpPr>
          <p:cNvPr id="182437" name="WordArt 165">
            <a:extLst>
              <a:ext uri="{FF2B5EF4-FFF2-40B4-BE49-F238E27FC236}">
                <a16:creationId xmlns:a16="http://schemas.microsoft.com/office/drawing/2014/main" id="{EC713FA5-3E42-4E71-B2F3-0BBB43C52D53}"/>
              </a:ext>
            </a:extLst>
          </p:cNvPr>
          <p:cNvSpPr>
            <a:spLocks noChangeArrowheads="1" noChangeShapeType="1" noTextEdit="1"/>
          </p:cNvSpPr>
          <p:nvPr/>
        </p:nvSpPr>
        <p:spPr bwMode="auto">
          <a:xfrm>
            <a:off x="1066800" y="4419600"/>
            <a:ext cx="1371600" cy="449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Question</a:t>
            </a:r>
            <a:endParaRPr lang="zh-CN" alt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endParaRPr>
          </a:p>
        </p:txBody>
      </p:sp>
      <p:sp>
        <p:nvSpPr>
          <p:cNvPr id="182438" name="Text Box 166">
            <a:extLst>
              <a:ext uri="{FF2B5EF4-FFF2-40B4-BE49-F238E27FC236}">
                <a16:creationId xmlns:a16="http://schemas.microsoft.com/office/drawing/2014/main" id="{7232A1FA-E983-4BEF-8821-F0FA8ED4ED67}"/>
              </a:ext>
            </a:extLst>
          </p:cNvPr>
          <p:cNvSpPr txBox="1">
            <a:spLocks noChangeArrowheads="1"/>
          </p:cNvSpPr>
          <p:nvPr/>
        </p:nvSpPr>
        <p:spPr bwMode="auto">
          <a:xfrm>
            <a:off x="990600" y="4876800"/>
            <a:ext cx="3124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2000"/>
              <a:t>Which data line is selected if </a:t>
            </a:r>
            <a:r>
              <a:rPr lang="en-US" altLang="zh-CN" sz="2000" i="1"/>
              <a:t>S</a:t>
            </a:r>
            <a:r>
              <a:rPr lang="en-US" altLang="zh-CN" sz="2000" baseline="-25000"/>
              <a:t>1</a:t>
            </a:r>
            <a:r>
              <a:rPr lang="en-US" altLang="zh-CN" sz="2000" i="1"/>
              <a:t>S</a:t>
            </a:r>
            <a:r>
              <a:rPr lang="en-US" altLang="zh-CN" sz="2000" baseline="-25000"/>
              <a:t>0</a:t>
            </a:r>
            <a:r>
              <a:rPr lang="en-US" altLang="zh-CN" sz="2000"/>
              <a:t> = 10?</a:t>
            </a:r>
          </a:p>
        </p:txBody>
      </p:sp>
      <p:sp>
        <p:nvSpPr>
          <p:cNvPr id="182439" name="Text Box 167">
            <a:extLst>
              <a:ext uri="{FF2B5EF4-FFF2-40B4-BE49-F238E27FC236}">
                <a16:creationId xmlns:a16="http://schemas.microsoft.com/office/drawing/2014/main" id="{42860D61-6D5F-4633-9DBF-6ED24048FF8F}"/>
              </a:ext>
            </a:extLst>
          </p:cNvPr>
          <p:cNvSpPr txBox="1">
            <a:spLocks noChangeArrowheads="1"/>
          </p:cNvSpPr>
          <p:nvPr/>
        </p:nvSpPr>
        <p:spPr bwMode="auto">
          <a:xfrm>
            <a:off x="2209800" y="5181600"/>
            <a:ext cx="83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2000" i="1">
                <a:solidFill>
                  <a:srgbClr val="FF0000"/>
                </a:solidFill>
              </a:rPr>
              <a:t>D</a:t>
            </a:r>
            <a:r>
              <a:rPr lang="en-US" altLang="zh-CN" sz="2000" baseline="-25000">
                <a:solidFill>
                  <a:srgbClr val="FF0000"/>
                </a:solidFill>
              </a:rPr>
              <a:t>2</a:t>
            </a:r>
            <a:r>
              <a:rPr lang="en-US" altLang="zh-CN" sz="2000">
                <a:solidFill>
                  <a:srgbClr val="FF0000"/>
                </a:solidFill>
              </a:rPr>
              <a:t> </a:t>
            </a:r>
          </a:p>
        </p:txBody>
      </p:sp>
      <p:sp>
        <p:nvSpPr>
          <p:cNvPr id="182440" name="Line 168">
            <a:extLst>
              <a:ext uri="{FF2B5EF4-FFF2-40B4-BE49-F238E27FC236}">
                <a16:creationId xmlns:a16="http://schemas.microsoft.com/office/drawing/2014/main" id="{727100B1-D1DB-4C13-82DF-B21DB822A92A}"/>
              </a:ext>
            </a:extLst>
          </p:cNvPr>
          <p:cNvSpPr>
            <a:spLocks noChangeShapeType="1"/>
          </p:cNvSpPr>
          <p:nvPr/>
        </p:nvSpPr>
        <p:spPr bwMode="auto">
          <a:xfrm flipV="1">
            <a:off x="5943600" y="4419600"/>
            <a:ext cx="914400" cy="4572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2441" name="Text Box 169">
            <a:extLst>
              <a:ext uri="{FF2B5EF4-FFF2-40B4-BE49-F238E27FC236}">
                <a16:creationId xmlns:a16="http://schemas.microsoft.com/office/drawing/2014/main" id="{E93939FF-6B3D-410F-B30F-D221BB677C93}"/>
              </a:ext>
            </a:extLst>
          </p:cNvPr>
          <p:cNvSpPr txBox="1">
            <a:spLocks noChangeArrowheads="1"/>
          </p:cNvSpPr>
          <p:nvPr/>
        </p:nvSpPr>
        <p:spPr bwMode="auto">
          <a:xfrm>
            <a:off x="5486400" y="3657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solidFill>
                  <a:srgbClr val="FF0000"/>
                </a:solidFill>
              </a:rPr>
              <a:t>1</a:t>
            </a:r>
          </a:p>
        </p:txBody>
      </p:sp>
      <p:sp>
        <p:nvSpPr>
          <p:cNvPr id="182442" name="Text Box 170">
            <a:extLst>
              <a:ext uri="{FF2B5EF4-FFF2-40B4-BE49-F238E27FC236}">
                <a16:creationId xmlns:a16="http://schemas.microsoft.com/office/drawing/2014/main" id="{5E07D9F3-3F8B-4B6B-B734-F7ECF430B501}"/>
              </a:ext>
            </a:extLst>
          </p:cNvPr>
          <p:cNvSpPr txBox="1">
            <a:spLocks noChangeArrowheads="1"/>
          </p:cNvSpPr>
          <p:nvPr/>
        </p:nvSpPr>
        <p:spPr bwMode="auto">
          <a:xfrm>
            <a:off x="5486400" y="3352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solidFill>
                  <a:srgbClr val="FF0000"/>
                </a:solidFill>
              </a:rPr>
              <a:t>0</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82437"/>
                                        </p:tgtEl>
                                        <p:attrNameLst>
                                          <p:attrName>style.visibility</p:attrName>
                                        </p:attrNameLst>
                                      </p:cBhvr>
                                      <p:to>
                                        <p:strVal val="visible"/>
                                      </p:to>
                                    </p:set>
                                    <p:animEffect transition="in" filter="dissolve">
                                      <p:cBhvr>
                                        <p:cTn id="7" dur="500"/>
                                        <p:tgtEl>
                                          <p:spTgt spid="182437"/>
                                        </p:tgtEl>
                                      </p:cBhvr>
                                    </p:animEffect>
                                  </p:childTnLst>
                                </p:cTn>
                              </p:par>
                              <p:par>
                                <p:cTn id="8" presetID="2" presetClass="entr" presetSubtype="8" fill="hold" grpId="0" nodeType="withEffect">
                                  <p:stCondLst>
                                    <p:cond delay="0"/>
                                  </p:stCondLst>
                                  <p:childTnLst>
                                    <p:set>
                                      <p:cBhvr>
                                        <p:cTn id="9" dur="1" fill="hold">
                                          <p:stCondLst>
                                            <p:cond delay="0"/>
                                          </p:stCondLst>
                                        </p:cTn>
                                        <p:tgtEl>
                                          <p:spTgt spid="182438"/>
                                        </p:tgtEl>
                                        <p:attrNameLst>
                                          <p:attrName>style.visibility</p:attrName>
                                        </p:attrNameLst>
                                      </p:cBhvr>
                                      <p:to>
                                        <p:strVal val="visible"/>
                                      </p:to>
                                    </p:set>
                                    <p:anim calcmode="lin" valueType="num">
                                      <p:cBhvr additive="base">
                                        <p:cTn id="10" dur="500" fill="hold"/>
                                        <p:tgtEl>
                                          <p:spTgt spid="182438"/>
                                        </p:tgtEl>
                                        <p:attrNameLst>
                                          <p:attrName>ppt_x</p:attrName>
                                        </p:attrNameLst>
                                      </p:cBhvr>
                                      <p:tavLst>
                                        <p:tav tm="0">
                                          <p:val>
                                            <p:strVal val="0-#ppt_w/2"/>
                                          </p:val>
                                        </p:tav>
                                        <p:tav tm="100000">
                                          <p:val>
                                            <p:strVal val="#ppt_x"/>
                                          </p:val>
                                        </p:tav>
                                      </p:tavLst>
                                    </p:anim>
                                    <p:anim calcmode="lin" valueType="num">
                                      <p:cBhvr additive="base">
                                        <p:cTn id="11" dur="500" fill="hold"/>
                                        <p:tgtEl>
                                          <p:spTgt spid="182438"/>
                                        </p:tgtEl>
                                        <p:attrNameLst>
                                          <p:attrName>ppt_y</p:attrName>
                                        </p:attrNameLst>
                                      </p:cBhvr>
                                      <p:tavLst>
                                        <p:tav tm="0">
                                          <p:val>
                                            <p:strVal val="#ppt_y"/>
                                          </p:val>
                                        </p:tav>
                                        <p:tav tm="100000">
                                          <p:val>
                                            <p:strVal val="#ppt_y"/>
                                          </p:val>
                                        </p:tav>
                                      </p:tavLst>
                                    </p:anim>
                                  </p:childTnLst>
                                </p:cTn>
                              </p:par>
                            </p:childTnLst>
                          </p:cTn>
                        </p:par>
                        <p:par>
                          <p:cTn id="12" fill="hold" nodeType="afterGroup">
                            <p:stCondLst>
                              <p:cond delay="500"/>
                            </p:stCondLst>
                            <p:childTnLst>
                              <p:par>
                                <p:cTn id="13" presetID="15" presetClass="entr" presetSubtype="0" fill="hold" grpId="0" nodeType="afterEffect">
                                  <p:stCondLst>
                                    <p:cond delay="0"/>
                                  </p:stCondLst>
                                  <p:childTnLst>
                                    <p:set>
                                      <p:cBhvr>
                                        <p:cTn id="14" dur="1" fill="hold">
                                          <p:stCondLst>
                                            <p:cond delay="0"/>
                                          </p:stCondLst>
                                        </p:cTn>
                                        <p:tgtEl>
                                          <p:spTgt spid="182441"/>
                                        </p:tgtEl>
                                        <p:attrNameLst>
                                          <p:attrName>style.visibility</p:attrName>
                                        </p:attrNameLst>
                                      </p:cBhvr>
                                      <p:to>
                                        <p:strVal val="visible"/>
                                      </p:to>
                                    </p:set>
                                    <p:anim calcmode="lin" valueType="num">
                                      <p:cBhvr>
                                        <p:cTn id="15" dur="1000" fill="hold"/>
                                        <p:tgtEl>
                                          <p:spTgt spid="182441"/>
                                        </p:tgtEl>
                                        <p:attrNameLst>
                                          <p:attrName>ppt_w</p:attrName>
                                        </p:attrNameLst>
                                      </p:cBhvr>
                                      <p:tavLst>
                                        <p:tav tm="0">
                                          <p:val>
                                            <p:fltVal val="0"/>
                                          </p:val>
                                        </p:tav>
                                        <p:tav tm="100000">
                                          <p:val>
                                            <p:strVal val="#ppt_w"/>
                                          </p:val>
                                        </p:tav>
                                      </p:tavLst>
                                    </p:anim>
                                    <p:anim calcmode="lin" valueType="num">
                                      <p:cBhvr>
                                        <p:cTn id="16" dur="1000" fill="hold"/>
                                        <p:tgtEl>
                                          <p:spTgt spid="182441"/>
                                        </p:tgtEl>
                                        <p:attrNameLst>
                                          <p:attrName>ppt_h</p:attrName>
                                        </p:attrNameLst>
                                      </p:cBhvr>
                                      <p:tavLst>
                                        <p:tav tm="0">
                                          <p:val>
                                            <p:fltVal val="0"/>
                                          </p:val>
                                        </p:tav>
                                        <p:tav tm="100000">
                                          <p:val>
                                            <p:strVal val="#ppt_h"/>
                                          </p:val>
                                        </p:tav>
                                      </p:tavLst>
                                    </p:anim>
                                    <p:anim calcmode="lin" valueType="num">
                                      <p:cBhvr>
                                        <p:cTn id="17" dur="1000" fill="hold"/>
                                        <p:tgtEl>
                                          <p:spTgt spid="182441"/>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82441"/>
                                        </p:tgtEl>
                                        <p:attrNameLst>
                                          <p:attrName>ppt_y</p:attrName>
                                        </p:attrNameLst>
                                      </p:cBhvr>
                                      <p:tavLst>
                                        <p:tav tm="0" fmla="#ppt_y+(sin(-2*pi*(1-$))*-#ppt_x+cos(-2*pi*(1-$))*(1-#ppt_y))*(1-$)">
                                          <p:val>
                                            <p:fltVal val="0"/>
                                          </p:val>
                                        </p:tav>
                                        <p:tav tm="100000">
                                          <p:val>
                                            <p:fltVal val="1"/>
                                          </p:val>
                                        </p:tav>
                                      </p:tavLst>
                                    </p:anim>
                                  </p:childTnLst>
                                </p:cTn>
                              </p:par>
                              <p:par>
                                <p:cTn id="19" presetID="15" presetClass="entr" presetSubtype="0" fill="hold" grpId="0" nodeType="withEffect">
                                  <p:stCondLst>
                                    <p:cond delay="0"/>
                                  </p:stCondLst>
                                  <p:childTnLst>
                                    <p:set>
                                      <p:cBhvr>
                                        <p:cTn id="20" dur="1" fill="hold">
                                          <p:stCondLst>
                                            <p:cond delay="0"/>
                                          </p:stCondLst>
                                        </p:cTn>
                                        <p:tgtEl>
                                          <p:spTgt spid="182442"/>
                                        </p:tgtEl>
                                        <p:attrNameLst>
                                          <p:attrName>style.visibility</p:attrName>
                                        </p:attrNameLst>
                                      </p:cBhvr>
                                      <p:to>
                                        <p:strVal val="visible"/>
                                      </p:to>
                                    </p:set>
                                    <p:anim calcmode="lin" valueType="num">
                                      <p:cBhvr>
                                        <p:cTn id="21" dur="1000" fill="hold"/>
                                        <p:tgtEl>
                                          <p:spTgt spid="182442"/>
                                        </p:tgtEl>
                                        <p:attrNameLst>
                                          <p:attrName>ppt_w</p:attrName>
                                        </p:attrNameLst>
                                      </p:cBhvr>
                                      <p:tavLst>
                                        <p:tav tm="0">
                                          <p:val>
                                            <p:fltVal val="0"/>
                                          </p:val>
                                        </p:tav>
                                        <p:tav tm="100000">
                                          <p:val>
                                            <p:strVal val="#ppt_w"/>
                                          </p:val>
                                        </p:tav>
                                      </p:tavLst>
                                    </p:anim>
                                    <p:anim calcmode="lin" valueType="num">
                                      <p:cBhvr>
                                        <p:cTn id="22" dur="1000" fill="hold"/>
                                        <p:tgtEl>
                                          <p:spTgt spid="182442"/>
                                        </p:tgtEl>
                                        <p:attrNameLst>
                                          <p:attrName>ppt_h</p:attrName>
                                        </p:attrNameLst>
                                      </p:cBhvr>
                                      <p:tavLst>
                                        <p:tav tm="0">
                                          <p:val>
                                            <p:fltVal val="0"/>
                                          </p:val>
                                        </p:tav>
                                        <p:tav tm="100000">
                                          <p:val>
                                            <p:strVal val="#ppt_h"/>
                                          </p:val>
                                        </p:tav>
                                      </p:tavLst>
                                    </p:anim>
                                    <p:anim calcmode="lin" valueType="num">
                                      <p:cBhvr>
                                        <p:cTn id="23" dur="1000" fill="hold"/>
                                        <p:tgtEl>
                                          <p:spTgt spid="182442"/>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8244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182439"/>
                                        </p:tgtEl>
                                        <p:attrNameLst>
                                          <p:attrName>style.visibility</p:attrName>
                                        </p:attrNameLst>
                                      </p:cBhvr>
                                      <p:to>
                                        <p:strVal val="visible"/>
                                      </p:to>
                                    </p:set>
                                    <p:animEffect transition="in" filter="fade">
                                      <p:cBhvr>
                                        <p:cTn id="29" dur="1000"/>
                                        <p:tgtEl>
                                          <p:spTgt spid="182439"/>
                                        </p:tgtEl>
                                      </p:cBhvr>
                                    </p:animEffect>
                                    <p:anim calcmode="lin" valueType="num">
                                      <p:cBhvr>
                                        <p:cTn id="30" dur="1000" fill="hold"/>
                                        <p:tgtEl>
                                          <p:spTgt spid="182439"/>
                                        </p:tgtEl>
                                        <p:attrNameLst>
                                          <p:attrName>ppt_x</p:attrName>
                                        </p:attrNameLst>
                                      </p:cBhvr>
                                      <p:tavLst>
                                        <p:tav tm="0">
                                          <p:val>
                                            <p:strVal val="#ppt_x"/>
                                          </p:val>
                                        </p:tav>
                                        <p:tav tm="100000">
                                          <p:val>
                                            <p:strVal val="#ppt_x"/>
                                          </p:val>
                                        </p:tav>
                                      </p:tavLst>
                                    </p:anim>
                                    <p:anim calcmode="lin" valueType="num">
                                      <p:cBhvr>
                                        <p:cTn id="31" dur="900" decel="100000" fill="hold"/>
                                        <p:tgtEl>
                                          <p:spTgt spid="182439"/>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82439"/>
                                        </p:tgtEl>
                                        <p:attrNameLst>
                                          <p:attrName>ppt_y</p:attrName>
                                        </p:attrNameLst>
                                      </p:cBhvr>
                                      <p:tavLst>
                                        <p:tav tm="0">
                                          <p:val>
                                            <p:strVal val="#ppt_y-.03"/>
                                          </p:val>
                                        </p:tav>
                                        <p:tav tm="100000">
                                          <p:val>
                                            <p:strVal val="#ppt_y"/>
                                          </p:val>
                                        </p:tav>
                                      </p:tavLst>
                                    </p:anim>
                                  </p:childTnLst>
                                </p:cTn>
                              </p:par>
                              <p:par>
                                <p:cTn id="33" presetID="22" presetClass="entr" presetSubtype="8" fill="hold" nodeType="withEffect">
                                  <p:stCondLst>
                                    <p:cond delay="0"/>
                                  </p:stCondLst>
                                  <p:childTnLst>
                                    <p:set>
                                      <p:cBhvr>
                                        <p:cTn id="34" dur="1" fill="hold">
                                          <p:stCondLst>
                                            <p:cond delay="0"/>
                                          </p:stCondLst>
                                        </p:cTn>
                                        <p:tgtEl>
                                          <p:spTgt spid="182440"/>
                                        </p:tgtEl>
                                        <p:attrNameLst>
                                          <p:attrName>style.visibility</p:attrName>
                                        </p:attrNameLst>
                                      </p:cBhvr>
                                      <p:to>
                                        <p:strVal val="visible"/>
                                      </p:to>
                                    </p:set>
                                    <p:animEffect transition="in" filter="wipe(left)">
                                      <p:cBhvr>
                                        <p:cTn id="35" dur="500"/>
                                        <p:tgtEl>
                                          <p:spTgt spid="182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438" grpId="0"/>
      <p:bldP spid="182439" grpId="0"/>
      <p:bldP spid="182441" grpId="0"/>
      <p:bldP spid="18244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 Box 8">
            <a:extLst>
              <a:ext uri="{FF2B5EF4-FFF2-40B4-BE49-F238E27FC236}">
                <a16:creationId xmlns:a16="http://schemas.microsoft.com/office/drawing/2014/main" id="{A37EE145-E754-4D3B-937B-3EECA3CCFED8}"/>
              </a:ext>
            </a:extLst>
          </p:cNvPr>
          <p:cNvSpPr txBox="1">
            <a:spLocks noChangeArrowheads="1"/>
          </p:cNvSpPr>
          <p:nvPr/>
        </p:nvSpPr>
        <p:spPr bwMode="auto">
          <a:xfrm>
            <a:off x="990600" y="1631950"/>
            <a:ext cx="7543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spcBef>
                <a:spcPct val="50000"/>
              </a:spcBef>
            </a:pPr>
            <a:r>
              <a:rPr lang="en-US" altLang="zh-CN"/>
              <a:t>A multiplexer (MUX) of N data selection inputs may be used to implement any logic function with up to N variables.</a:t>
            </a:r>
          </a:p>
        </p:txBody>
      </p:sp>
      <p:sp>
        <p:nvSpPr>
          <p:cNvPr id="144387" name="Rectangle 15">
            <a:extLst>
              <a:ext uri="{FF2B5EF4-FFF2-40B4-BE49-F238E27FC236}">
                <a16:creationId xmlns:a16="http://schemas.microsoft.com/office/drawing/2014/main" id="{EC5CE08D-900C-43F1-AE83-C45F19750C4B}"/>
              </a:ext>
            </a:extLst>
          </p:cNvPr>
          <p:cNvSpPr>
            <a:spLocks noChangeArrowheads="1"/>
          </p:cNvSpPr>
          <p:nvPr/>
        </p:nvSpPr>
        <p:spPr bwMode="auto">
          <a:xfrm>
            <a:off x="914400" y="1143000"/>
            <a:ext cx="1749425" cy="466725"/>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a:solidFill>
                  <a:srgbClr val="FFFF99"/>
                </a:solidFill>
              </a:rPr>
              <a:t>Multiplexers</a:t>
            </a:r>
          </a:p>
        </p:txBody>
      </p:sp>
      <p:sp>
        <p:nvSpPr>
          <p:cNvPr id="21" name="WordArt 14">
            <a:extLst>
              <a:ext uri="{FF2B5EF4-FFF2-40B4-BE49-F238E27FC236}">
                <a16:creationId xmlns:a16="http://schemas.microsoft.com/office/drawing/2014/main" id="{77A9EAC9-AAC6-47F7-B9EE-01C72772CC89}"/>
              </a:ext>
            </a:extLst>
          </p:cNvPr>
          <p:cNvSpPr>
            <a:spLocks noChangeArrowheads="1" noChangeShapeType="1" noTextEdit="1"/>
          </p:cNvSpPr>
          <p:nvPr/>
        </p:nvSpPr>
        <p:spPr bwMode="auto">
          <a:xfrm>
            <a:off x="914400" y="2971800"/>
            <a:ext cx="1219200" cy="449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Example</a:t>
            </a:r>
            <a:endParaRPr lang="zh-CN" alt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endParaRPr>
          </a:p>
        </p:txBody>
      </p:sp>
      <p:sp>
        <p:nvSpPr>
          <p:cNvPr id="22" name="Text Box 15">
            <a:extLst>
              <a:ext uri="{FF2B5EF4-FFF2-40B4-BE49-F238E27FC236}">
                <a16:creationId xmlns:a16="http://schemas.microsoft.com/office/drawing/2014/main" id="{0E17CFDE-E710-4DB2-9400-787AA464C147}"/>
              </a:ext>
            </a:extLst>
          </p:cNvPr>
          <p:cNvSpPr txBox="1">
            <a:spLocks noRot="1" noChangeAspect="1" noMove="1" noResize="1" noEditPoints="1" noAdjustHandles="1" noChangeArrowheads="1" noChangeShapeType="1" noTextEdit="1"/>
          </p:cNvSpPr>
          <p:nvPr/>
        </p:nvSpPr>
        <p:spPr bwMode="auto">
          <a:xfrm>
            <a:off x="2286000" y="2971800"/>
            <a:ext cx="5807075" cy="400815"/>
          </a:xfrm>
          <a:prstGeom prst="rect">
            <a:avLst/>
          </a:prstGeom>
          <a:blipFill>
            <a:blip r:embed="rId4"/>
            <a:stretch>
              <a:fillRect l="-1049" t="-9231" b="-26154"/>
            </a:stretch>
          </a:blipFill>
          <a:ln>
            <a:noFill/>
          </a:ln>
        </p:spPr>
        <p:txBody>
          <a:bodyPr/>
          <a:lstStyle/>
          <a:p>
            <a:pPr>
              <a:defRPr/>
            </a:pPr>
            <a:r>
              <a:rPr lang="zh-CN" altLang="en-US">
                <a:noFill/>
              </a:rPr>
              <a:t> </a:t>
            </a:r>
          </a:p>
        </p:txBody>
      </p:sp>
      <p:sp>
        <p:nvSpPr>
          <p:cNvPr id="23" name="WordArt 16">
            <a:extLst>
              <a:ext uri="{FF2B5EF4-FFF2-40B4-BE49-F238E27FC236}">
                <a16:creationId xmlns:a16="http://schemas.microsoft.com/office/drawing/2014/main" id="{9E1A1173-0B91-4CD2-A24C-CAE262DB2CF6}"/>
              </a:ext>
            </a:extLst>
          </p:cNvPr>
          <p:cNvSpPr>
            <a:spLocks noChangeArrowheads="1" noChangeShapeType="1" noTextEdit="1"/>
          </p:cNvSpPr>
          <p:nvPr/>
        </p:nvSpPr>
        <p:spPr bwMode="auto">
          <a:xfrm>
            <a:off x="914400" y="3657600"/>
            <a:ext cx="1219200" cy="449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Solution</a:t>
            </a:r>
            <a:endParaRPr lang="zh-CN" alt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endParaRPr>
          </a:p>
        </p:txBody>
      </p:sp>
      <p:sp>
        <p:nvSpPr>
          <p:cNvPr id="24" name="Text Box 15">
            <a:extLst>
              <a:ext uri="{FF2B5EF4-FFF2-40B4-BE49-F238E27FC236}">
                <a16:creationId xmlns:a16="http://schemas.microsoft.com/office/drawing/2014/main" id="{87E3D60F-141D-432B-8505-E09E2F2B72D8}"/>
              </a:ext>
            </a:extLst>
          </p:cNvPr>
          <p:cNvSpPr txBox="1">
            <a:spLocks noChangeArrowheads="1"/>
          </p:cNvSpPr>
          <p:nvPr/>
        </p:nvSpPr>
        <p:spPr bwMode="auto">
          <a:xfrm>
            <a:off x="914400" y="4419600"/>
            <a:ext cx="3581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2000"/>
              <a:t>Connect the data inputs of the MUX to the corresponding logic value of the logic function.</a:t>
            </a:r>
          </a:p>
        </p:txBody>
      </p:sp>
      <p:pic>
        <p:nvPicPr>
          <p:cNvPr id="3" name="Picture 2" descr="Screen Shot 2012-10-19 at 2.10.02 PM.png">
            <a:extLst>
              <a:ext uri="{FF2B5EF4-FFF2-40B4-BE49-F238E27FC236}">
                <a16:creationId xmlns:a16="http://schemas.microsoft.com/office/drawing/2014/main" id="{210BE524-9AAB-43DA-9945-B016610FFC3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3352800"/>
            <a:ext cx="2438400" cy="28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1FB76542-886E-4011-A52A-0670CF9F00ED}"/>
              </a:ext>
            </a:extLst>
          </p:cNvPr>
          <p:cNvSpPr txBox="1">
            <a:spLocks noChangeArrowheads="1"/>
          </p:cNvSpPr>
          <p:nvPr/>
        </p:nvSpPr>
        <p:spPr bwMode="auto">
          <a:xfrm>
            <a:off x="7696200" y="4419600"/>
            <a:ext cx="461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kumimoji="1" lang="en-US" altLang="zh-CN" i="1"/>
              <a:t>F</a:t>
            </a:r>
            <a:endParaRPr kumimoji="1" lang="zh-CN" altLang="en-US" i="1"/>
          </a:p>
        </p:txBody>
      </p:sp>
      <p:sp>
        <p:nvSpPr>
          <p:cNvPr id="5" name="TextBox 4">
            <a:extLst>
              <a:ext uri="{FF2B5EF4-FFF2-40B4-BE49-F238E27FC236}">
                <a16:creationId xmlns:a16="http://schemas.microsoft.com/office/drawing/2014/main" id="{8FCD58E1-BD23-4204-AE4B-1686EB4AF697}"/>
              </a:ext>
            </a:extLst>
          </p:cNvPr>
          <p:cNvSpPr txBox="1">
            <a:spLocks noChangeArrowheads="1"/>
          </p:cNvSpPr>
          <p:nvPr/>
        </p:nvSpPr>
        <p:spPr bwMode="auto">
          <a:xfrm>
            <a:off x="5059363" y="4049713"/>
            <a:ext cx="401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kumimoji="1" lang="en-US" altLang="zh-CN" sz="1800" i="1"/>
              <a:t>A</a:t>
            </a:r>
            <a:endParaRPr kumimoji="1" lang="zh-CN" altLang="en-US" sz="1800" i="1"/>
          </a:p>
        </p:txBody>
      </p:sp>
      <p:sp>
        <p:nvSpPr>
          <p:cNvPr id="29" name="TextBox 28">
            <a:extLst>
              <a:ext uri="{FF2B5EF4-FFF2-40B4-BE49-F238E27FC236}">
                <a16:creationId xmlns:a16="http://schemas.microsoft.com/office/drawing/2014/main" id="{207FCF36-506C-4B99-97E2-BA90E879ED40}"/>
              </a:ext>
            </a:extLst>
          </p:cNvPr>
          <p:cNvSpPr txBox="1">
            <a:spLocks noChangeArrowheads="1"/>
          </p:cNvSpPr>
          <p:nvPr/>
        </p:nvSpPr>
        <p:spPr bwMode="auto">
          <a:xfrm>
            <a:off x="5059363" y="3733800"/>
            <a:ext cx="395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kumimoji="1" lang="en-US" altLang="zh-CN" sz="1800" i="1"/>
              <a:t>B</a:t>
            </a:r>
            <a:endParaRPr kumimoji="1" lang="zh-CN" altLang="en-US" sz="1800" i="1"/>
          </a:p>
        </p:txBody>
      </p:sp>
      <p:sp>
        <p:nvSpPr>
          <p:cNvPr id="7" name="TextBox 6">
            <a:extLst>
              <a:ext uri="{FF2B5EF4-FFF2-40B4-BE49-F238E27FC236}">
                <a16:creationId xmlns:a16="http://schemas.microsoft.com/office/drawing/2014/main" id="{B69EB969-CE98-489A-AA8A-DAC546B1AA39}"/>
              </a:ext>
            </a:extLst>
          </p:cNvPr>
          <p:cNvSpPr txBox="1">
            <a:spLocks noChangeArrowheads="1"/>
          </p:cNvSpPr>
          <p:nvPr/>
        </p:nvSpPr>
        <p:spPr bwMode="auto">
          <a:xfrm>
            <a:off x="5105400" y="4579938"/>
            <a:ext cx="274638" cy="307975"/>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kumimoji="1" lang="en-US" altLang="zh-CN" sz="1400"/>
              <a:t>1</a:t>
            </a:r>
            <a:endParaRPr kumimoji="1" lang="zh-CN" altLang="en-US" sz="1400"/>
          </a:p>
        </p:txBody>
      </p:sp>
      <p:sp>
        <p:nvSpPr>
          <p:cNvPr id="32" name="TextBox 31">
            <a:extLst>
              <a:ext uri="{FF2B5EF4-FFF2-40B4-BE49-F238E27FC236}">
                <a16:creationId xmlns:a16="http://schemas.microsoft.com/office/drawing/2014/main" id="{36EFBD07-1E6B-4ECD-B6A5-36C478E2CBFF}"/>
              </a:ext>
            </a:extLst>
          </p:cNvPr>
          <p:cNvSpPr txBox="1">
            <a:spLocks noChangeArrowheads="1"/>
          </p:cNvSpPr>
          <p:nvPr/>
        </p:nvSpPr>
        <p:spPr bwMode="auto">
          <a:xfrm>
            <a:off x="5105400" y="5605463"/>
            <a:ext cx="274638" cy="307975"/>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kumimoji="1" lang="en-US" altLang="zh-CN" sz="1400"/>
              <a:t>1</a:t>
            </a:r>
            <a:endParaRPr kumimoji="1" lang="zh-CN" altLang="en-US" sz="1400"/>
          </a:p>
        </p:txBody>
      </p:sp>
      <p:sp>
        <p:nvSpPr>
          <p:cNvPr id="33" name="TextBox 32">
            <a:extLst>
              <a:ext uri="{FF2B5EF4-FFF2-40B4-BE49-F238E27FC236}">
                <a16:creationId xmlns:a16="http://schemas.microsoft.com/office/drawing/2014/main" id="{DC0356AD-F47B-4111-AA31-407334C87078}"/>
              </a:ext>
            </a:extLst>
          </p:cNvPr>
          <p:cNvSpPr txBox="1">
            <a:spLocks noChangeArrowheads="1"/>
          </p:cNvSpPr>
          <p:nvPr/>
        </p:nvSpPr>
        <p:spPr bwMode="auto">
          <a:xfrm>
            <a:off x="5105400" y="4919663"/>
            <a:ext cx="274638" cy="307975"/>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kumimoji="1" lang="en-US" altLang="zh-CN" sz="1400"/>
              <a:t>0</a:t>
            </a:r>
            <a:endParaRPr kumimoji="1" lang="zh-CN" altLang="en-US" sz="1400"/>
          </a:p>
        </p:txBody>
      </p:sp>
      <p:sp>
        <p:nvSpPr>
          <p:cNvPr id="34" name="TextBox 33">
            <a:extLst>
              <a:ext uri="{FF2B5EF4-FFF2-40B4-BE49-F238E27FC236}">
                <a16:creationId xmlns:a16="http://schemas.microsoft.com/office/drawing/2014/main" id="{C6901D87-F6B3-4715-8731-400C4ECC2C28}"/>
              </a:ext>
            </a:extLst>
          </p:cNvPr>
          <p:cNvSpPr txBox="1">
            <a:spLocks noChangeArrowheads="1"/>
          </p:cNvSpPr>
          <p:nvPr/>
        </p:nvSpPr>
        <p:spPr bwMode="auto">
          <a:xfrm>
            <a:off x="5105400" y="5265738"/>
            <a:ext cx="274638" cy="307975"/>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kumimoji="1" lang="en-US" altLang="zh-CN" sz="1400"/>
              <a:t>0</a:t>
            </a:r>
            <a:endParaRPr kumimoji="1" lang="zh-CN" altLang="en-US" sz="14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par>
                                <p:cTn id="8" presetID="2" presetClass="entr" presetSubtype="2"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 calcmode="lin" valueType="num">
                                      <p:cBhvr additive="base">
                                        <p:cTn id="10" dur="500" fill="hold"/>
                                        <p:tgtEl>
                                          <p:spTgt spid="22"/>
                                        </p:tgtEl>
                                        <p:attrNameLst>
                                          <p:attrName>ppt_x</p:attrName>
                                        </p:attrNameLst>
                                      </p:cBhvr>
                                      <p:tavLst>
                                        <p:tav tm="0">
                                          <p:val>
                                            <p:strVal val="1+#ppt_w/2"/>
                                          </p:val>
                                        </p:tav>
                                        <p:tav tm="100000">
                                          <p:val>
                                            <p:strVal val="#ppt_x"/>
                                          </p:val>
                                        </p:tav>
                                      </p:tavLst>
                                    </p:anim>
                                    <p:anim calcmode="lin" valueType="num">
                                      <p:cBhvr additive="base">
                                        <p:cTn id="11"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dissolve">
                                      <p:cBhvr>
                                        <p:cTn id="16" dur="500"/>
                                        <p:tgtEl>
                                          <p:spTgt spid="23"/>
                                        </p:tgtEl>
                                      </p:cBhvr>
                                    </p:animEffect>
                                  </p:childTnLst>
                                </p:cTn>
                              </p:par>
                              <p:par>
                                <p:cTn id="17" presetID="2" presetClass="entr" presetSubtype="2"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1+#ppt_w/2"/>
                                          </p:val>
                                        </p:tav>
                                        <p:tav tm="100000">
                                          <p:val>
                                            <p:strVal val="#ppt_x"/>
                                          </p:val>
                                        </p:tav>
                                      </p:tavLst>
                                    </p:anim>
                                    <p:anim calcmode="lin" valueType="num">
                                      <p:cBhvr additive="base">
                                        <p:cTn id="20"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heckerboard(across)">
                                      <p:cBhvr>
                                        <p:cTn id="25" dur="500"/>
                                        <p:tgtEl>
                                          <p:spTgt spid="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 grpId="0"/>
      <p:bldP spid="5" grpId="0"/>
      <p:bldP spid="29" grpId="0"/>
      <p:bldP spid="7" grpId="0" animBg="1"/>
      <p:bldP spid="32" grpId="0" animBg="1"/>
      <p:bldP spid="33" grpId="0" animBg="1"/>
      <p:bldP spid="3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15">
            <a:extLst>
              <a:ext uri="{FF2B5EF4-FFF2-40B4-BE49-F238E27FC236}">
                <a16:creationId xmlns:a16="http://schemas.microsoft.com/office/drawing/2014/main" id="{A1D6AB7F-1B2F-4D0E-B990-549E1DF21AB0}"/>
              </a:ext>
            </a:extLst>
          </p:cNvPr>
          <p:cNvSpPr>
            <a:spLocks noChangeArrowheads="1"/>
          </p:cNvSpPr>
          <p:nvPr/>
        </p:nvSpPr>
        <p:spPr bwMode="auto">
          <a:xfrm>
            <a:off x="914400" y="1143000"/>
            <a:ext cx="1749425" cy="466725"/>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a:solidFill>
                  <a:srgbClr val="FFFF99"/>
                </a:solidFill>
              </a:rPr>
              <a:t>Multiplexers</a:t>
            </a:r>
          </a:p>
        </p:txBody>
      </p:sp>
      <p:sp>
        <p:nvSpPr>
          <p:cNvPr id="21" name="WordArt 14">
            <a:extLst>
              <a:ext uri="{FF2B5EF4-FFF2-40B4-BE49-F238E27FC236}">
                <a16:creationId xmlns:a16="http://schemas.microsoft.com/office/drawing/2014/main" id="{3121ED0D-644B-4E34-A836-9A3337C75EBF}"/>
              </a:ext>
            </a:extLst>
          </p:cNvPr>
          <p:cNvSpPr>
            <a:spLocks noChangeArrowheads="1" noChangeShapeType="1" noTextEdit="1"/>
          </p:cNvSpPr>
          <p:nvPr/>
        </p:nvSpPr>
        <p:spPr bwMode="auto">
          <a:xfrm>
            <a:off x="914400" y="1676400"/>
            <a:ext cx="1219200" cy="449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Example</a:t>
            </a:r>
            <a:endParaRPr lang="zh-CN" alt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endParaRPr>
          </a:p>
        </p:txBody>
      </p:sp>
      <p:sp>
        <p:nvSpPr>
          <p:cNvPr id="22" name="Text Box 15">
            <a:extLst>
              <a:ext uri="{FF2B5EF4-FFF2-40B4-BE49-F238E27FC236}">
                <a16:creationId xmlns:a16="http://schemas.microsoft.com/office/drawing/2014/main" id="{6E54FFAD-1CBA-4FEF-B89F-C0229D35A61A}"/>
              </a:ext>
            </a:extLst>
          </p:cNvPr>
          <p:cNvSpPr txBox="1">
            <a:spLocks noRot="1" noChangeAspect="1" noMove="1" noResize="1" noEditPoints="1" noAdjustHandles="1" noChangeArrowheads="1" noChangeShapeType="1" noTextEdit="1"/>
          </p:cNvSpPr>
          <p:nvPr/>
        </p:nvSpPr>
        <p:spPr bwMode="auto">
          <a:xfrm>
            <a:off x="2286000" y="1676400"/>
            <a:ext cx="5807075" cy="400815"/>
          </a:xfrm>
          <a:prstGeom prst="rect">
            <a:avLst/>
          </a:prstGeom>
          <a:blipFill>
            <a:blip r:embed="rId4"/>
            <a:stretch>
              <a:fillRect l="-1049" t="-7576" b="-25758"/>
            </a:stretch>
          </a:blipFill>
          <a:ln>
            <a:noFill/>
          </a:ln>
        </p:spPr>
        <p:txBody>
          <a:bodyPr/>
          <a:lstStyle/>
          <a:p>
            <a:pPr>
              <a:defRPr/>
            </a:pPr>
            <a:r>
              <a:rPr lang="zh-CN" altLang="en-US">
                <a:noFill/>
              </a:rPr>
              <a:t> </a:t>
            </a:r>
          </a:p>
        </p:txBody>
      </p:sp>
      <p:sp>
        <p:nvSpPr>
          <p:cNvPr id="23" name="WordArt 16">
            <a:extLst>
              <a:ext uri="{FF2B5EF4-FFF2-40B4-BE49-F238E27FC236}">
                <a16:creationId xmlns:a16="http://schemas.microsoft.com/office/drawing/2014/main" id="{C98E0836-6EEC-4BFB-8C3D-6F02B6CBF656}"/>
              </a:ext>
            </a:extLst>
          </p:cNvPr>
          <p:cNvSpPr>
            <a:spLocks noChangeArrowheads="1" noChangeShapeType="1" noTextEdit="1"/>
          </p:cNvSpPr>
          <p:nvPr/>
        </p:nvSpPr>
        <p:spPr bwMode="auto">
          <a:xfrm>
            <a:off x="914400" y="2362200"/>
            <a:ext cx="1219200" cy="449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Solution</a:t>
            </a:r>
            <a:endParaRPr lang="zh-CN" alt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endParaRPr>
          </a:p>
        </p:txBody>
      </p:sp>
      <p:pic>
        <p:nvPicPr>
          <p:cNvPr id="146438" name="Picture 1" descr="Screen Shot 2012-10-19 at 2.10.02 PM.png">
            <a:extLst>
              <a:ext uri="{FF2B5EF4-FFF2-40B4-BE49-F238E27FC236}">
                <a16:creationId xmlns:a16="http://schemas.microsoft.com/office/drawing/2014/main" id="{8265F9A8-3C68-4582-AFBF-CFE5EE49EB5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2133600"/>
            <a:ext cx="3306763"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9" name="Picture 5" descr="Screen Shot 2012-10-19 at 2.17.22 PM.png">
            <a:extLst>
              <a:ext uri="{FF2B5EF4-FFF2-40B4-BE49-F238E27FC236}">
                <a16:creationId xmlns:a16="http://schemas.microsoft.com/office/drawing/2014/main" id="{016FD3FD-54B1-4DEC-8B50-720680F63A0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2590800"/>
            <a:ext cx="622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0" name="Picture 18" descr="Screen Shot 2012-10-19 at 2.17.22 PM.png">
            <a:extLst>
              <a:ext uri="{FF2B5EF4-FFF2-40B4-BE49-F238E27FC236}">
                <a16:creationId xmlns:a16="http://schemas.microsoft.com/office/drawing/2014/main" id="{65217BF9-CB8A-4140-9B63-96B315F13F3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3962400"/>
            <a:ext cx="393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1" name="Picture 8" descr="Screen Shot 2012-10-19 at 2.18.58 PM.png">
            <a:extLst>
              <a:ext uri="{FF2B5EF4-FFF2-40B4-BE49-F238E27FC236}">
                <a16:creationId xmlns:a16="http://schemas.microsoft.com/office/drawing/2014/main" id="{CC45F8DC-8C58-47CC-A3EC-FFB3F74F4DD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92650" y="4191000"/>
            <a:ext cx="10287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2" name="Picture 24" descr="Screen Shot 2012-10-19 at 2.18.58 PM.png">
            <a:extLst>
              <a:ext uri="{FF2B5EF4-FFF2-40B4-BE49-F238E27FC236}">
                <a16:creationId xmlns:a16="http://schemas.microsoft.com/office/drawing/2014/main" id="{C81331F4-F691-43DF-94A2-6695D395514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99000" y="4610100"/>
            <a:ext cx="10287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3" name="Picture 25" descr="Screen Shot 2012-10-19 at 2.18.58 PM.png">
            <a:extLst>
              <a:ext uri="{FF2B5EF4-FFF2-40B4-BE49-F238E27FC236}">
                <a16:creationId xmlns:a16="http://schemas.microsoft.com/office/drawing/2014/main" id="{06ECFDC4-D71A-4957-8C91-6FAF05096EF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99000" y="5016500"/>
            <a:ext cx="10287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4" name="Picture 26" descr="Screen Shot 2012-10-19 at 2.18.58 PM.png">
            <a:extLst>
              <a:ext uri="{FF2B5EF4-FFF2-40B4-BE49-F238E27FC236}">
                <a16:creationId xmlns:a16="http://schemas.microsoft.com/office/drawing/2014/main" id="{705AB3B5-8B57-4536-884A-ABDA4AFAC45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99000" y="5473700"/>
            <a:ext cx="10287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B1117446-6C45-4908-A7F3-646E587DA079}"/>
              </a:ext>
            </a:extLst>
          </p:cNvPr>
          <p:cNvSpPr txBox="1"/>
          <p:nvPr/>
        </p:nvSpPr>
        <p:spPr>
          <a:xfrm>
            <a:off x="5638800" y="3886200"/>
            <a:ext cx="327025" cy="400050"/>
          </a:xfrm>
          <a:prstGeom prst="rect">
            <a:avLst/>
          </a:prstGeom>
          <a:noFill/>
          <a:ln>
            <a:noFill/>
          </a:ln>
        </p:spPr>
        <p:txBody>
          <a:bodyPr wrap="none">
            <a:spAutoFit/>
          </a:bodyPr>
          <a:lstStyle/>
          <a:p>
            <a:pPr>
              <a:defRPr/>
            </a:pPr>
            <a:r>
              <a:rPr kumimoji="1" lang="en-US" altLang="zh-CN" sz="2000" dirty="0">
                <a:solidFill>
                  <a:schemeClr val="bg1">
                    <a:lumMod val="50000"/>
                  </a:schemeClr>
                </a:solidFill>
                <a:latin typeface="+mj-lt"/>
                <a:ea typeface="ヒラギノ角ゴ Pro W3" charset="0"/>
                <a:cs typeface="Calibri"/>
              </a:rPr>
              <a:t>0</a:t>
            </a:r>
            <a:endParaRPr kumimoji="1" lang="zh-CN" altLang="en-US" sz="2000" dirty="0">
              <a:solidFill>
                <a:schemeClr val="bg1">
                  <a:lumMod val="50000"/>
                </a:schemeClr>
              </a:solidFill>
              <a:latin typeface="+mj-lt"/>
              <a:ea typeface="ヒラギノ角ゴ Pro W3" charset="0"/>
              <a:cs typeface="Calibri"/>
            </a:endParaRPr>
          </a:p>
        </p:txBody>
      </p:sp>
      <p:sp>
        <p:nvSpPr>
          <p:cNvPr id="28" name="TextBox 27">
            <a:extLst>
              <a:ext uri="{FF2B5EF4-FFF2-40B4-BE49-F238E27FC236}">
                <a16:creationId xmlns:a16="http://schemas.microsoft.com/office/drawing/2014/main" id="{A95FEB1A-E19E-4992-96C4-D4D452E1975F}"/>
              </a:ext>
            </a:extLst>
          </p:cNvPr>
          <p:cNvSpPr txBox="1"/>
          <p:nvPr/>
        </p:nvSpPr>
        <p:spPr>
          <a:xfrm>
            <a:off x="5638800" y="5334000"/>
            <a:ext cx="327025" cy="400050"/>
          </a:xfrm>
          <a:prstGeom prst="rect">
            <a:avLst/>
          </a:prstGeom>
          <a:noFill/>
          <a:ln>
            <a:noFill/>
          </a:ln>
        </p:spPr>
        <p:txBody>
          <a:bodyPr wrap="none">
            <a:spAutoFit/>
          </a:bodyPr>
          <a:lstStyle/>
          <a:p>
            <a:pPr>
              <a:defRPr/>
            </a:pPr>
            <a:r>
              <a:rPr kumimoji="1" lang="en-US" altLang="zh-CN" sz="2000" dirty="0">
                <a:solidFill>
                  <a:schemeClr val="bg1">
                    <a:lumMod val="50000"/>
                  </a:schemeClr>
                </a:solidFill>
                <a:latin typeface="+mj-lt"/>
                <a:ea typeface="ヒラギノ角ゴ Pro W3" charset="0"/>
                <a:cs typeface="Calibri"/>
              </a:rPr>
              <a:t>7</a:t>
            </a:r>
            <a:endParaRPr kumimoji="1" lang="zh-CN" altLang="en-US" sz="2000" dirty="0">
              <a:solidFill>
                <a:schemeClr val="bg1">
                  <a:lumMod val="50000"/>
                </a:schemeClr>
              </a:solidFill>
              <a:latin typeface="+mj-lt"/>
              <a:ea typeface="ヒラギノ角ゴ Pro W3" charset="0"/>
              <a:cs typeface="Calibri"/>
            </a:endParaRPr>
          </a:p>
        </p:txBody>
      </p:sp>
      <p:sp>
        <p:nvSpPr>
          <p:cNvPr id="30" name="TextBox 29">
            <a:extLst>
              <a:ext uri="{FF2B5EF4-FFF2-40B4-BE49-F238E27FC236}">
                <a16:creationId xmlns:a16="http://schemas.microsoft.com/office/drawing/2014/main" id="{DA58CC30-D60F-44EC-8EFC-377D45DC7A55}"/>
              </a:ext>
            </a:extLst>
          </p:cNvPr>
          <p:cNvSpPr txBox="1">
            <a:spLocks noChangeArrowheads="1"/>
          </p:cNvSpPr>
          <p:nvPr/>
        </p:nvSpPr>
        <p:spPr bwMode="auto">
          <a:xfrm>
            <a:off x="4419600" y="3046413"/>
            <a:ext cx="403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kumimoji="1" lang="en-US" altLang="zh-CN" sz="1800" i="1"/>
              <a:t>A</a:t>
            </a:r>
            <a:endParaRPr kumimoji="1" lang="zh-CN" altLang="en-US" sz="1800" i="1"/>
          </a:p>
        </p:txBody>
      </p:sp>
      <p:sp>
        <p:nvSpPr>
          <p:cNvPr id="31" name="TextBox 30">
            <a:extLst>
              <a:ext uri="{FF2B5EF4-FFF2-40B4-BE49-F238E27FC236}">
                <a16:creationId xmlns:a16="http://schemas.microsoft.com/office/drawing/2014/main" id="{DC94FB71-65F1-4189-BB2E-8192E9FBFCFB}"/>
              </a:ext>
            </a:extLst>
          </p:cNvPr>
          <p:cNvSpPr txBox="1">
            <a:spLocks noChangeArrowheads="1"/>
          </p:cNvSpPr>
          <p:nvPr/>
        </p:nvSpPr>
        <p:spPr bwMode="auto">
          <a:xfrm>
            <a:off x="4419600" y="2819400"/>
            <a:ext cx="395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kumimoji="1" lang="en-US" altLang="zh-CN" sz="1800" i="1"/>
              <a:t>B</a:t>
            </a:r>
            <a:endParaRPr kumimoji="1" lang="zh-CN" altLang="en-US" sz="1800" i="1"/>
          </a:p>
        </p:txBody>
      </p:sp>
      <p:sp>
        <p:nvSpPr>
          <p:cNvPr id="35" name="TextBox 34">
            <a:extLst>
              <a:ext uri="{FF2B5EF4-FFF2-40B4-BE49-F238E27FC236}">
                <a16:creationId xmlns:a16="http://schemas.microsoft.com/office/drawing/2014/main" id="{0FE4FCF0-F510-4C7E-B257-DABC0231F992}"/>
              </a:ext>
            </a:extLst>
          </p:cNvPr>
          <p:cNvSpPr txBox="1">
            <a:spLocks noChangeArrowheads="1"/>
          </p:cNvSpPr>
          <p:nvPr/>
        </p:nvSpPr>
        <p:spPr bwMode="auto">
          <a:xfrm>
            <a:off x="4419600" y="2654300"/>
            <a:ext cx="407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kumimoji="1" lang="en-US" altLang="zh-CN" sz="1800" i="1"/>
              <a:t>C</a:t>
            </a:r>
            <a:endParaRPr kumimoji="1" lang="zh-CN" altLang="en-US" sz="1800" i="1"/>
          </a:p>
        </p:txBody>
      </p:sp>
      <p:sp>
        <p:nvSpPr>
          <p:cNvPr id="36" name="TextBox 35">
            <a:extLst>
              <a:ext uri="{FF2B5EF4-FFF2-40B4-BE49-F238E27FC236}">
                <a16:creationId xmlns:a16="http://schemas.microsoft.com/office/drawing/2014/main" id="{EFCED2C2-8D93-48FD-8F44-EDC4BB80DDE5}"/>
              </a:ext>
            </a:extLst>
          </p:cNvPr>
          <p:cNvSpPr txBox="1"/>
          <p:nvPr/>
        </p:nvSpPr>
        <p:spPr>
          <a:xfrm>
            <a:off x="5638800" y="4699000"/>
            <a:ext cx="327025" cy="400050"/>
          </a:xfrm>
          <a:prstGeom prst="rect">
            <a:avLst/>
          </a:prstGeom>
          <a:noFill/>
          <a:ln>
            <a:noFill/>
          </a:ln>
        </p:spPr>
        <p:txBody>
          <a:bodyPr wrap="none">
            <a:spAutoFit/>
          </a:bodyPr>
          <a:lstStyle/>
          <a:p>
            <a:pPr>
              <a:defRPr/>
            </a:pPr>
            <a:r>
              <a:rPr kumimoji="1" lang="en-US" altLang="zh-CN" sz="2000" dirty="0">
                <a:solidFill>
                  <a:schemeClr val="bg1">
                    <a:lumMod val="50000"/>
                  </a:schemeClr>
                </a:solidFill>
                <a:latin typeface="+mj-lt"/>
                <a:ea typeface="ヒラギノ角ゴ Pro W3" charset="0"/>
                <a:cs typeface="Calibri"/>
              </a:rPr>
              <a:t>4</a:t>
            </a:r>
            <a:endParaRPr kumimoji="1" lang="zh-CN" altLang="en-US" sz="2000" dirty="0">
              <a:solidFill>
                <a:schemeClr val="bg1">
                  <a:lumMod val="50000"/>
                </a:schemeClr>
              </a:solidFill>
              <a:latin typeface="+mj-lt"/>
              <a:ea typeface="ヒラギノ角ゴ Pro W3" charset="0"/>
              <a:cs typeface="Calibri"/>
            </a:endParaRPr>
          </a:p>
        </p:txBody>
      </p:sp>
      <p:pic>
        <p:nvPicPr>
          <p:cNvPr id="146451" name="Picture 36" descr="Screen Shot 2012-10-19 at 2.18.58 PM.png">
            <a:extLst>
              <a:ext uri="{FF2B5EF4-FFF2-40B4-BE49-F238E27FC236}">
                <a16:creationId xmlns:a16="http://schemas.microsoft.com/office/drawing/2014/main" id="{60E5F3F2-B6F9-4CC8-9132-44363F403CD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99000" y="2984500"/>
            <a:ext cx="10287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38">
            <a:extLst>
              <a:ext uri="{FF2B5EF4-FFF2-40B4-BE49-F238E27FC236}">
                <a16:creationId xmlns:a16="http://schemas.microsoft.com/office/drawing/2014/main" id="{93F4C0DE-A3C0-4DE3-89FD-C62608E40B1C}"/>
              </a:ext>
            </a:extLst>
          </p:cNvPr>
          <p:cNvSpPr txBox="1"/>
          <p:nvPr/>
        </p:nvSpPr>
        <p:spPr>
          <a:xfrm>
            <a:off x="5638800" y="2647950"/>
            <a:ext cx="327025" cy="400050"/>
          </a:xfrm>
          <a:prstGeom prst="rect">
            <a:avLst/>
          </a:prstGeom>
          <a:noFill/>
          <a:ln>
            <a:noFill/>
          </a:ln>
        </p:spPr>
        <p:txBody>
          <a:bodyPr wrap="none">
            <a:spAutoFit/>
          </a:bodyPr>
          <a:lstStyle/>
          <a:p>
            <a:pPr>
              <a:defRPr/>
            </a:pPr>
            <a:r>
              <a:rPr kumimoji="1" lang="en-US" altLang="zh-CN" sz="2000" dirty="0">
                <a:solidFill>
                  <a:schemeClr val="bg1">
                    <a:lumMod val="50000"/>
                  </a:schemeClr>
                </a:solidFill>
                <a:latin typeface="+mj-lt"/>
                <a:ea typeface="ヒラギノ角ゴ Pro W3" charset="0"/>
                <a:cs typeface="Calibri"/>
              </a:rPr>
              <a:t>0</a:t>
            </a:r>
            <a:endParaRPr kumimoji="1" lang="zh-CN" altLang="en-US" sz="2000" dirty="0">
              <a:solidFill>
                <a:schemeClr val="bg1">
                  <a:lumMod val="50000"/>
                </a:schemeClr>
              </a:solidFill>
              <a:latin typeface="+mj-lt"/>
              <a:ea typeface="ヒラギノ角ゴ Pro W3" charset="0"/>
              <a:cs typeface="Calibri"/>
            </a:endParaRPr>
          </a:p>
        </p:txBody>
      </p:sp>
      <p:sp>
        <p:nvSpPr>
          <p:cNvPr id="40" name="TextBox 39">
            <a:extLst>
              <a:ext uri="{FF2B5EF4-FFF2-40B4-BE49-F238E27FC236}">
                <a16:creationId xmlns:a16="http://schemas.microsoft.com/office/drawing/2014/main" id="{43B279DF-E091-4B20-931C-A4BE83BA8B5A}"/>
              </a:ext>
            </a:extLst>
          </p:cNvPr>
          <p:cNvSpPr txBox="1"/>
          <p:nvPr/>
        </p:nvSpPr>
        <p:spPr>
          <a:xfrm>
            <a:off x="5638800" y="3111500"/>
            <a:ext cx="327025" cy="400050"/>
          </a:xfrm>
          <a:prstGeom prst="rect">
            <a:avLst/>
          </a:prstGeom>
          <a:noFill/>
          <a:ln>
            <a:noFill/>
          </a:ln>
        </p:spPr>
        <p:txBody>
          <a:bodyPr wrap="none">
            <a:spAutoFit/>
          </a:bodyPr>
          <a:lstStyle/>
          <a:p>
            <a:pPr>
              <a:defRPr/>
            </a:pPr>
            <a:r>
              <a:rPr kumimoji="1" lang="en-US" altLang="zh-CN" sz="2000" dirty="0">
                <a:solidFill>
                  <a:schemeClr val="bg1">
                    <a:lumMod val="50000"/>
                  </a:schemeClr>
                </a:solidFill>
                <a:latin typeface="+mj-lt"/>
                <a:ea typeface="ヒラギノ角ゴ Pro W3" charset="0"/>
                <a:cs typeface="Calibri"/>
              </a:rPr>
              <a:t>2</a:t>
            </a:r>
            <a:endParaRPr kumimoji="1" lang="zh-CN" altLang="en-US" sz="2000" dirty="0">
              <a:solidFill>
                <a:schemeClr val="bg1">
                  <a:lumMod val="50000"/>
                </a:schemeClr>
              </a:solidFill>
              <a:latin typeface="+mj-lt"/>
              <a:ea typeface="ヒラギノ角ゴ Pro W3" charset="0"/>
              <a:cs typeface="Calibri"/>
            </a:endParaRPr>
          </a:p>
        </p:txBody>
      </p:sp>
      <p:sp>
        <p:nvSpPr>
          <p:cNvPr id="41" name="TextBox 40">
            <a:extLst>
              <a:ext uri="{FF2B5EF4-FFF2-40B4-BE49-F238E27FC236}">
                <a16:creationId xmlns:a16="http://schemas.microsoft.com/office/drawing/2014/main" id="{C294A9CC-3029-4E51-9D6C-869E7454248C}"/>
              </a:ext>
            </a:extLst>
          </p:cNvPr>
          <p:cNvSpPr txBox="1">
            <a:spLocks noChangeArrowheads="1"/>
          </p:cNvSpPr>
          <p:nvPr/>
        </p:nvSpPr>
        <p:spPr bwMode="auto">
          <a:xfrm>
            <a:off x="7620000" y="3657600"/>
            <a:ext cx="395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kumimoji="1" lang="en-US" altLang="zh-CN" sz="1800" i="1"/>
              <a:t>F</a:t>
            </a:r>
            <a:endParaRPr kumimoji="1" lang="zh-CN" altLang="en-US" sz="1800" i="1"/>
          </a:p>
        </p:txBody>
      </p:sp>
      <p:cxnSp>
        <p:nvCxnSpPr>
          <p:cNvPr id="13" name="Straight Connector 12">
            <a:extLst>
              <a:ext uri="{FF2B5EF4-FFF2-40B4-BE49-F238E27FC236}">
                <a16:creationId xmlns:a16="http://schemas.microsoft.com/office/drawing/2014/main" id="{D5B4C1AF-B0C9-4CCF-BE5D-D8158688BEFF}"/>
              </a:ext>
            </a:extLst>
          </p:cNvPr>
          <p:cNvCxnSpPr>
            <a:cxnSpLocks noChangeShapeType="1"/>
          </p:cNvCxnSpPr>
          <p:nvPr/>
        </p:nvCxnSpPr>
        <p:spPr bwMode="auto">
          <a:xfrm>
            <a:off x="4324350" y="4089400"/>
            <a:ext cx="0" cy="182880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5" name="Straight Connector 14">
            <a:extLst>
              <a:ext uri="{FF2B5EF4-FFF2-40B4-BE49-F238E27FC236}">
                <a16:creationId xmlns:a16="http://schemas.microsoft.com/office/drawing/2014/main" id="{4896E9FD-0127-4A04-A592-69900A76A1BF}"/>
              </a:ext>
            </a:extLst>
          </p:cNvPr>
          <p:cNvCxnSpPr>
            <a:cxnSpLocks noChangeShapeType="1"/>
          </p:cNvCxnSpPr>
          <p:nvPr/>
        </p:nvCxnSpPr>
        <p:spPr bwMode="auto">
          <a:xfrm flipH="1">
            <a:off x="4324350" y="4095750"/>
            <a:ext cx="45085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2" name="Straight Connector 41">
            <a:extLst>
              <a:ext uri="{FF2B5EF4-FFF2-40B4-BE49-F238E27FC236}">
                <a16:creationId xmlns:a16="http://schemas.microsoft.com/office/drawing/2014/main" id="{E8052CCC-211C-4BAC-AFA6-685B0420D7EF}"/>
              </a:ext>
            </a:extLst>
          </p:cNvPr>
          <p:cNvCxnSpPr>
            <a:cxnSpLocks noChangeShapeType="1"/>
          </p:cNvCxnSpPr>
          <p:nvPr/>
        </p:nvCxnSpPr>
        <p:spPr bwMode="auto">
          <a:xfrm flipH="1">
            <a:off x="4324350" y="4289425"/>
            <a:ext cx="45085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3" name="Straight Connector 42">
            <a:extLst>
              <a:ext uri="{FF2B5EF4-FFF2-40B4-BE49-F238E27FC236}">
                <a16:creationId xmlns:a16="http://schemas.microsoft.com/office/drawing/2014/main" id="{6C4F49F9-D456-4F1A-BC33-5DA9A7F1CAD7}"/>
              </a:ext>
            </a:extLst>
          </p:cNvPr>
          <p:cNvCxnSpPr>
            <a:cxnSpLocks noChangeShapeType="1"/>
          </p:cNvCxnSpPr>
          <p:nvPr/>
        </p:nvCxnSpPr>
        <p:spPr bwMode="auto">
          <a:xfrm flipH="1">
            <a:off x="4324350" y="4510088"/>
            <a:ext cx="45085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4" name="Straight Connector 43">
            <a:extLst>
              <a:ext uri="{FF2B5EF4-FFF2-40B4-BE49-F238E27FC236}">
                <a16:creationId xmlns:a16="http://schemas.microsoft.com/office/drawing/2014/main" id="{43A7900A-92A0-4A24-858B-04B78F2FAF4C}"/>
              </a:ext>
            </a:extLst>
          </p:cNvPr>
          <p:cNvCxnSpPr>
            <a:cxnSpLocks noChangeShapeType="1"/>
          </p:cNvCxnSpPr>
          <p:nvPr/>
        </p:nvCxnSpPr>
        <p:spPr bwMode="auto">
          <a:xfrm flipH="1">
            <a:off x="4324350" y="4716463"/>
            <a:ext cx="45085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5" name="Straight Connector 44">
            <a:extLst>
              <a:ext uri="{FF2B5EF4-FFF2-40B4-BE49-F238E27FC236}">
                <a16:creationId xmlns:a16="http://schemas.microsoft.com/office/drawing/2014/main" id="{4D654A4A-4ABF-4FEA-A484-62FAC3C4B168}"/>
              </a:ext>
            </a:extLst>
          </p:cNvPr>
          <p:cNvCxnSpPr>
            <a:cxnSpLocks noChangeShapeType="1"/>
          </p:cNvCxnSpPr>
          <p:nvPr/>
        </p:nvCxnSpPr>
        <p:spPr bwMode="auto">
          <a:xfrm flipH="1">
            <a:off x="4324350" y="4922838"/>
            <a:ext cx="45085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6" name="Straight Connector 45">
            <a:extLst>
              <a:ext uri="{FF2B5EF4-FFF2-40B4-BE49-F238E27FC236}">
                <a16:creationId xmlns:a16="http://schemas.microsoft.com/office/drawing/2014/main" id="{3181F931-D0F7-4F48-BFA3-10BC3861B76C}"/>
              </a:ext>
            </a:extLst>
          </p:cNvPr>
          <p:cNvCxnSpPr>
            <a:cxnSpLocks noChangeShapeType="1"/>
          </p:cNvCxnSpPr>
          <p:nvPr/>
        </p:nvCxnSpPr>
        <p:spPr bwMode="auto">
          <a:xfrm flipH="1">
            <a:off x="4324350" y="5116513"/>
            <a:ext cx="45085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7" name="Straight Connector 46">
            <a:extLst>
              <a:ext uri="{FF2B5EF4-FFF2-40B4-BE49-F238E27FC236}">
                <a16:creationId xmlns:a16="http://schemas.microsoft.com/office/drawing/2014/main" id="{8DCDF8C7-C2B3-440F-996A-EB84E9EC3192}"/>
              </a:ext>
            </a:extLst>
          </p:cNvPr>
          <p:cNvCxnSpPr>
            <a:cxnSpLocks noChangeShapeType="1"/>
          </p:cNvCxnSpPr>
          <p:nvPr/>
        </p:nvCxnSpPr>
        <p:spPr bwMode="auto">
          <a:xfrm flipH="1">
            <a:off x="4324350" y="5575300"/>
            <a:ext cx="45085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9" name="Straight Connector 48">
            <a:extLst>
              <a:ext uri="{FF2B5EF4-FFF2-40B4-BE49-F238E27FC236}">
                <a16:creationId xmlns:a16="http://schemas.microsoft.com/office/drawing/2014/main" id="{14057208-31FC-486E-B945-E1B1079B1FB3}"/>
              </a:ext>
            </a:extLst>
          </p:cNvPr>
          <p:cNvCxnSpPr>
            <a:cxnSpLocks noChangeShapeType="1"/>
          </p:cNvCxnSpPr>
          <p:nvPr/>
        </p:nvCxnSpPr>
        <p:spPr bwMode="auto">
          <a:xfrm flipH="1">
            <a:off x="4089400" y="5922963"/>
            <a:ext cx="45085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0" name="Straight Connector 49">
            <a:extLst>
              <a:ext uri="{FF2B5EF4-FFF2-40B4-BE49-F238E27FC236}">
                <a16:creationId xmlns:a16="http://schemas.microsoft.com/office/drawing/2014/main" id="{60257FB8-45A6-4202-9366-6FD1FBC2881B}"/>
              </a:ext>
            </a:extLst>
          </p:cNvPr>
          <p:cNvCxnSpPr>
            <a:cxnSpLocks noChangeShapeType="1"/>
          </p:cNvCxnSpPr>
          <p:nvPr/>
        </p:nvCxnSpPr>
        <p:spPr bwMode="auto">
          <a:xfrm flipH="1">
            <a:off x="4197350" y="5981700"/>
            <a:ext cx="254000" cy="4763"/>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1" name="Straight Connector 50">
            <a:extLst>
              <a:ext uri="{FF2B5EF4-FFF2-40B4-BE49-F238E27FC236}">
                <a16:creationId xmlns:a16="http://schemas.microsoft.com/office/drawing/2014/main" id="{25CD6E39-972F-4F72-91CF-1D45F2562852}"/>
              </a:ext>
            </a:extLst>
          </p:cNvPr>
          <p:cNvCxnSpPr>
            <a:cxnSpLocks noChangeShapeType="1"/>
          </p:cNvCxnSpPr>
          <p:nvPr/>
        </p:nvCxnSpPr>
        <p:spPr bwMode="auto">
          <a:xfrm flipH="1" flipV="1">
            <a:off x="4279900" y="6049963"/>
            <a:ext cx="95250" cy="1587"/>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3" name="Straight Connector 52">
            <a:extLst>
              <a:ext uri="{FF2B5EF4-FFF2-40B4-BE49-F238E27FC236}">
                <a16:creationId xmlns:a16="http://schemas.microsoft.com/office/drawing/2014/main" id="{D38C0E84-84B4-4DC3-8CCB-B3A3B1AB0664}"/>
              </a:ext>
            </a:extLst>
          </p:cNvPr>
          <p:cNvCxnSpPr>
            <a:cxnSpLocks noChangeShapeType="1"/>
          </p:cNvCxnSpPr>
          <p:nvPr/>
        </p:nvCxnSpPr>
        <p:spPr bwMode="auto">
          <a:xfrm flipH="1">
            <a:off x="3733800" y="5340350"/>
            <a:ext cx="113665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5" name="Straight Connector 54">
            <a:extLst>
              <a:ext uri="{FF2B5EF4-FFF2-40B4-BE49-F238E27FC236}">
                <a16:creationId xmlns:a16="http://schemas.microsoft.com/office/drawing/2014/main" id="{CB8DB9E8-2CE8-4571-A326-5FB90DD54192}"/>
              </a:ext>
            </a:extLst>
          </p:cNvPr>
          <p:cNvCxnSpPr>
            <a:cxnSpLocks noChangeShapeType="1"/>
          </p:cNvCxnSpPr>
          <p:nvPr/>
        </p:nvCxnSpPr>
        <p:spPr bwMode="auto">
          <a:xfrm>
            <a:off x="3733800" y="3962400"/>
            <a:ext cx="6350" cy="139065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7" name="Straight Connector 56">
            <a:extLst>
              <a:ext uri="{FF2B5EF4-FFF2-40B4-BE49-F238E27FC236}">
                <a16:creationId xmlns:a16="http://schemas.microsoft.com/office/drawing/2014/main" id="{829B91D0-D51C-4E91-BEEF-A0885F18B443}"/>
              </a:ext>
            </a:extLst>
          </p:cNvPr>
          <p:cNvCxnSpPr>
            <a:cxnSpLocks noChangeShapeType="1"/>
          </p:cNvCxnSpPr>
          <p:nvPr/>
        </p:nvCxnSpPr>
        <p:spPr bwMode="auto">
          <a:xfrm flipH="1">
            <a:off x="3613150" y="3968750"/>
            <a:ext cx="254000" cy="4763"/>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54" name="TextBox 53">
            <a:extLst>
              <a:ext uri="{FF2B5EF4-FFF2-40B4-BE49-F238E27FC236}">
                <a16:creationId xmlns:a16="http://schemas.microsoft.com/office/drawing/2014/main" id="{5ADBD5BE-56A9-41AF-98C9-B79A4D12A1A1}"/>
              </a:ext>
            </a:extLst>
          </p:cNvPr>
          <p:cNvSpPr txBox="1">
            <a:spLocks noChangeArrowheads="1"/>
          </p:cNvSpPr>
          <p:nvPr/>
        </p:nvSpPr>
        <p:spPr bwMode="auto">
          <a:xfrm>
            <a:off x="3352800" y="3505200"/>
            <a:ext cx="817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kumimoji="1" lang="en-US" altLang="zh-CN"/>
              <a:t>VCC</a:t>
            </a:r>
            <a:endParaRPr kumimoji="1" lang="zh-CN" altLang="en-US"/>
          </a:p>
        </p:txBody>
      </p:sp>
      <p:sp>
        <p:nvSpPr>
          <p:cNvPr id="58" name="Oval 57">
            <a:extLst>
              <a:ext uri="{FF2B5EF4-FFF2-40B4-BE49-F238E27FC236}">
                <a16:creationId xmlns:a16="http://schemas.microsoft.com/office/drawing/2014/main" id="{F4C12100-D754-4E98-A6D9-2A82A3902585}"/>
              </a:ext>
            </a:extLst>
          </p:cNvPr>
          <p:cNvSpPr>
            <a:spLocks noChangeArrowheads="1"/>
          </p:cNvSpPr>
          <p:nvPr/>
        </p:nvSpPr>
        <p:spPr bwMode="auto">
          <a:xfrm>
            <a:off x="4286250" y="4254500"/>
            <a:ext cx="76200" cy="76200"/>
          </a:xfrm>
          <a:prstGeom prst="ellipse">
            <a:avLst/>
          </a:prstGeom>
          <a:solidFill>
            <a:schemeClr val="tx1"/>
          </a:solidFill>
          <a:ln w="9525">
            <a:solidFill>
              <a:schemeClr val="tx1"/>
            </a:solidFill>
            <a:round/>
            <a:headEnd/>
            <a:tailEnd/>
          </a:ln>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61" name="Oval 60">
            <a:extLst>
              <a:ext uri="{FF2B5EF4-FFF2-40B4-BE49-F238E27FC236}">
                <a16:creationId xmlns:a16="http://schemas.microsoft.com/office/drawing/2014/main" id="{F3F4E06D-5D19-449E-AE3E-D00EC8D68947}"/>
              </a:ext>
            </a:extLst>
          </p:cNvPr>
          <p:cNvSpPr>
            <a:spLocks noChangeArrowheads="1"/>
          </p:cNvSpPr>
          <p:nvPr/>
        </p:nvSpPr>
        <p:spPr bwMode="auto">
          <a:xfrm>
            <a:off x="4292600" y="4470400"/>
            <a:ext cx="76200" cy="76200"/>
          </a:xfrm>
          <a:prstGeom prst="ellipse">
            <a:avLst/>
          </a:prstGeom>
          <a:solidFill>
            <a:schemeClr val="tx1"/>
          </a:solidFill>
          <a:ln w="9525">
            <a:solidFill>
              <a:schemeClr val="tx1"/>
            </a:solidFill>
            <a:round/>
            <a:headEnd/>
            <a:tailEnd/>
          </a:ln>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62" name="Oval 61">
            <a:extLst>
              <a:ext uri="{FF2B5EF4-FFF2-40B4-BE49-F238E27FC236}">
                <a16:creationId xmlns:a16="http://schemas.microsoft.com/office/drawing/2014/main" id="{E34AD3D2-91D8-43FD-883E-F55FBBE54BD0}"/>
              </a:ext>
            </a:extLst>
          </p:cNvPr>
          <p:cNvSpPr>
            <a:spLocks noChangeArrowheads="1"/>
          </p:cNvSpPr>
          <p:nvPr/>
        </p:nvSpPr>
        <p:spPr bwMode="auto">
          <a:xfrm>
            <a:off x="4286250" y="4673600"/>
            <a:ext cx="76200" cy="76200"/>
          </a:xfrm>
          <a:prstGeom prst="ellipse">
            <a:avLst/>
          </a:prstGeom>
          <a:solidFill>
            <a:schemeClr val="tx1"/>
          </a:solidFill>
          <a:ln w="9525">
            <a:solidFill>
              <a:schemeClr val="tx1"/>
            </a:solidFill>
            <a:round/>
            <a:headEnd/>
            <a:tailEnd/>
          </a:ln>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63" name="Oval 62">
            <a:extLst>
              <a:ext uri="{FF2B5EF4-FFF2-40B4-BE49-F238E27FC236}">
                <a16:creationId xmlns:a16="http://schemas.microsoft.com/office/drawing/2014/main" id="{86DFF3E6-4A1C-4C90-918F-14354885BAD6}"/>
              </a:ext>
            </a:extLst>
          </p:cNvPr>
          <p:cNvSpPr>
            <a:spLocks noChangeArrowheads="1"/>
          </p:cNvSpPr>
          <p:nvPr/>
        </p:nvSpPr>
        <p:spPr bwMode="auto">
          <a:xfrm>
            <a:off x="4292600" y="4889500"/>
            <a:ext cx="76200" cy="76200"/>
          </a:xfrm>
          <a:prstGeom prst="ellipse">
            <a:avLst/>
          </a:prstGeom>
          <a:solidFill>
            <a:schemeClr val="tx1"/>
          </a:solidFill>
          <a:ln w="9525">
            <a:solidFill>
              <a:schemeClr val="tx1"/>
            </a:solidFill>
            <a:round/>
            <a:headEnd/>
            <a:tailEnd/>
          </a:ln>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64" name="Oval 63">
            <a:extLst>
              <a:ext uri="{FF2B5EF4-FFF2-40B4-BE49-F238E27FC236}">
                <a16:creationId xmlns:a16="http://schemas.microsoft.com/office/drawing/2014/main" id="{F522ECE3-9E06-4AD0-A124-0F9DA7C7683E}"/>
              </a:ext>
            </a:extLst>
          </p:cNvPr>
          <p:cNvSpPr>
            <a:spLocks noChangeArrowheads="1"/>
          </p:cNvSpPr>
          <p:nvPr/>
        </p:nvSpPr>
        <p:spPr bwMode="auto">
          <a:xfrm>
            <a:off x="4292600" y="5080000"/>
            <a:ext cx="76200" cy="76200"/>
          </a:xfrm>
          <a:prstGeom prst="ellipse">
            <a:avLst/>
          </a:prstGeom>
          <a:solidFill>
            <a:schemeClr val="tx1"/>
          </a:solidFill>
          <a:ln w="9525">
            <a:solidFill>
              <a:schemeClr val="tx1"/>
            </a:solidFill>
            <a:round/>
            <a:headEnd/>
            <a:tailEnd/>
          </a:ln>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65" name="Oval 64">
            <a:extLst>
              <a:ext uri="{FF2B5EF4-FFF2-40B4-BE49-F238E27FC236}">
                <a16:creationId xmlns:a16="http://schemas.microsoft.com/office/drawing/2014/main" id="{3B8BDA1D-BC8A-4403-AA87-92AFD29F7083}"/>
              </a:ext>
            </a:extLst>
          </p:cNvPr>
          <p:cNvSpPr>
            <a:spLocks noChangeArrowheads="1"/>
          </p:cNvSpPr>
          <p:nvPr/>
        </p:nvSpPr>
        <p:spPr bwMode="auto">
          <a:xfrm>
            <a:off x="4286250" y="5534025"/>
            <a:ext cx="76200" cy="76200"/>
          </a:xfrm>
          <a:prstGeom prst="ellipse">
            <a:avLst/>
          </a:prstGeom>
          <a:solidFill>
            <a:schemeClr val="tx1"/>
          </a:solidFill>
          <a:ln w="9525">
            <a:solidFill>
              <a:schemeClr val="tx1"/>
            </a:solidFill>
            <a:round/>
            <a:headEnd/>
            <a:tailEnd/>
          </a:ln>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par>
                                <p:cTn id="8" presetID="2" presetClass="entr" presetSubtype="2"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 calcmode="lin" valueType="num">
                                      <p:cBhvr additive="base">
                                        <p:cTn id="10" dur="500" fill="hold"/>
                                        <p:tgtEl>
                                          <p:spTgt spid="22"/>
                                        </p:tgtEl>
                                        <p:attrNameLst>
                                          <p:attrName>ppt_x</p:attrName>
                                        </p:attrNameLst>
                                      </p:cBhvr>
                                      <p:tavLst>
                                        <p:tav tm="0">
                                          <p:val>
                                            <p:strVal val="1+#ppt_w/2"/>
                                          </p:val>
                                        </p:tav>
                                        <p:tav tm="100000">
                                          <p:val>
                                            <p:strVal val="#ppt_x"/>
                                          </p:val>
                                        </p:tav>
                                      </p:tavLst>
                                    </p:anim>
                                    <p:anim calcmode="lin" valueType="num">
                                      <p:cBhvr additive="base">
                                        <p:cTn id="11"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dissolve">
                                      <p:cBhvr>
                                        <p:cTn id="16" dur="500"/>
                                        <p:tgtEl>
                                          <p:spTgt spid="2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2"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right)">
                                      <p:cBhvr>
                                        <p:cTn id="33" dur="500"/>
                                        <p:tgtEl>
                                          <p:spTgt spid="15"/>
                                        </p:tgtEl>
                                      </p:cBhvr>
                                    </p:animEffect>
                                  </p:childTnLst>
                                </p:cTn>
                              </p:par>
                              <p:par>
                                <p:cTn id="34" presetID="22" presetClass="entr" presetSubtype="2" fill="hold"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wipe(right)">
                                      <p:cBhvr>
                                        <p:cTn id="36" dur="500"/>
                                        <p:tgtEl>
                                          <p:spTgt spid="42"/>
                                        </p:tgtEl>
                                      </p:cBhvr>
                                    </p:animEffect>
                                  </p:childTnLst>
                                </p:cTn>
                              </p:par>
                              <p:par>
                                <p:cTn id="37" presetID="22" presetClass="entr" presetSubtype="2"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right)">
                                      <p:cBhvr>
                                        <p:cTn id="39" dur="500"/>
                                        <p:tgtEl>
                                          <p:spTgt spid="43"/>
                                        </p:tgtEl>
                                      </p:cBhvr>
                                    </p:animEffect>
                                  </p:childTnLst>
                                </p:cTn>
                              </p:par>
                              <p:par>
                                <p:cTn id="40" presetID="22" presetClass="entr" presetSubtype="2" fill="hold" nodeType="with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wipe(right)">
                                      <p:cBhvr>
                                        <p:cTn id="42" dur="500"/>
                                        <p:tgtEl>
                                          <p:spTgt spid="44"/>
                                        </p:tgtEl>
                                      </p:cBhvr>
                                    </p:animEffect>
                                  </p:childTnLst>
                                </p:cTn>
                              </p:par>
                              <p:par>
                                <p:cTn id="43" presetID="22" presetClass="entr" presetSubtype="2" fill="hold" nodeType="with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wipe(right)">
                                      <p:cBhvr>
                                        <p:cTn id="45" dur="500"/>
                                        <p:tgtEl>
                                          <p:spTgt spid="45"/>
                                        </p:tgtEl>
                                      </p:cBhvr>
                                    </p:animEffect>
                                  </p:childTnLst>
                                </p:cTn>
                              </p:par>
                              <p:par>
                                <p:cTn id="46" presetID="22" presetClass="entr" presetSubtype="2" fill="hold" nodeType="with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wipe(right)">
                                      <p:cBhvr>
                                        <p:cTn id="48" dur="500"/>
                                        <p:tgtEl>
                                          <p:spTgt spid="46"/>
                                        </p:tgtEl>
                                      </p:cBhvr>
                                    </p:animEffect>
                                  </p:childTnLst>
                                </p:cTn>
                              </p:par>
                              <p:par>
                                <p:cTn id="49" presetID="22" presetClass="entr" presetSubtype="2" fill="hold"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wipe(right)">
                                      <p:cBhvr>
                                        <p:cTn id="51" dur="500"/>
                                        <p:tgtEl>
                                          <p:spTgt spid="47"/>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1" fill="hold"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up)">
                                      <p:cBhvr>
                                        <p:cTn id="56" dur="500"/>
                                        <p:tgtEl>
                                          <p:spTgt spid="13"/>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4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1"/>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5"/>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2" fill="hold" nodeType="clickEffect">
                                  <p:stCondLst>
                                    <p:cond delay="0"/>
                                  </p:stCondLst>
                                  <p:childTnLst>
                                    <p:set>
                                      <p:cBhvr>
                                        <p:cTn id="82" dur="1" fill="hold">
                                          <p:stCondLst>
                                            <p:cond delay="0"/>
                                          </p:stCondLst>
                                        </p:cTn>
                                        <p:tgtEl>
                                          <p:spTgt spid="53"/>
                                        </p:tgtEl>
                                        <p:attrNameLst>
                                          <p:attrName>style.visibility</p:attrName>
                                        </p:attrNameLst>
                                      </p:cBhvr>
                                      <p:to>
                                        <p:strVal val="visible"/>
                                      </p:to>
                                    </p:set>
                                    <p:animEffect transition="in" filter="wipe(right)">
                                      <p:cBhvr>
                                        <p:cTn id="83" dur="500"/>
                                        <p:tgtEl>
                                          <p:spTgt spid="53"/>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4" fill="hold" nodeType="click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down)">
                                      <p:cBhvr>
                                        <p:cTn id="88" dur="500"/>
                                        <p:tgtEl>
                                          <p:spTgt spid="55"/>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presetSubtype="0" fill="hold" nodeType="clickEffect">
                                  <p:stCondLst>
                                    <p:cond delay="0"/>
                                  </p:stCondLst>
                                  <p:childTnLst>
                                    <p:set>
                                      <p:cBhvr>
                                        <p:cTn id="92" dur="1" fill="hold">
                                          <p:stCondLst>
                                            <p:cond delay="0"/>
                                          </p:stCondLst>
                                        </p:cTn>
                                        <p:tgtEl>
                                          <p:spTgt spid="5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5" grpId="0"/>
      <p:bldP spid="41" grpId="0"/>
      <p:bldP spid="54" grpId="0"/>
      <p:bldP spid="58" grpId="0" animBg="1"/>
      <p:bldP spid="61" grpId="0" animBg="1"/>
      <p:bldP spid="62" grpId="0" animBg="1"/>
      <p:bldP spid="63" grpId="0" animBg="1"/>
      <p:bldP spid="64" grpId="0" animBg="1"/>
      <p:bldP spid="6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图片 4">
            <a:extLst>
              <a:ext uri="{FF2B5EF4-FFF2-40B4-BE49-F238E27FC236}">
                <a16:creationId xmlns:a16="http://schemas.microsoft.com/office/drawing/2014/main" id="{EF754E7C-F9C1-4171-8D11-663AAAE470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14400"/>
            <a:ext cx="5410200"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a:extLst>
              <a:ext uri="{FF2B5EF4-FFF2-40B4-BE49-F238E27FC236}">
                <a16:creationId xmlns:a16="http://schemas.microsoft.com/office/drawing/2014/main" id="{630278EB-1526-4F41-A84A-C448199D5C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057400"/>
            <a:ext cx="2484438"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a:extLst>
              <a:ext uri="{FF2B5EF4-FFF2-40B4-BE49-F238E27FC236}">
                <a16:creationId xmlns:a16="http://schemas.microsoft.com/office/drawing/2014/main" id="{CCF55256-D096-4E0E-A0D1-D1337011731E}"/>
              </a:ext>
            </a:extLst>
          </p:cNvPr>
          <p:cNvSpPr>
            <a:spLocks noChangeArrowheads="1"/>
          </p:cNvSpPr>
          <p:nvPr/>
        </p:nvSpPr>
        <p:spPr bwMode="auto">
          <a:xfrm>
            <a:off x="5791200" y="2667000"/>
            <a:ext cx="1371600" cy="533400"/>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9" name="矩形 8">
            <a:extLst>
              <a:ext uri="{FF2B5EF4-FFF2-40B4-BE49-F238E27FC236}">
                <a16:creationId xmlns:a16="http://schemas.microsoft.com/office/drawing/2014/main" id="{F7894BFB-0A47-4EB0-B3B5-C7A0921E713C}"/>
              </a:ext>
            </a:extLst>
          </p:cNvPr>
          <p:cNvSpPr>
            <a:spLocks noChangeArrowheads="1"/>
          </p:cNvSpPr>
          <p:nvPr/>
        </p:nvSpPr>
        <p:spPr bwMode="auto">
          <a:xfrm>
            <a:off x="5791200" y="3267075"/>
            <a:ext cx="1371600" cy="1533525"/>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图片 4">
            <a:extLst>
              <a:ext uri="{FF2B5EF4-FFF2-40B4-BE49-F238E27FC236}">
                <a16:creationId xmlns:a16="http://schemas.microsoft.com/office/drawing/2014/main" id="{D0CF5E18-A8A8-4FC0-B0F5-916F67B498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514600"/>
            <a:ext cx="7696200"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5" name="文本框 6">
            <a:extLst>
              <a:ext uri="{FF2B5EF4-FFF2-40B4-BE49-F238E27FC236}">
                <a16:creationId xmlns:a16="http://schemas.microsoft.com/office/drawing/2014/main" id="{5F12FF12-268C-4301-89FF-EC27D3F807BA}"/>
              </a:ext>
            </a:extLst>
          </p:cNvPr>
          <p:cNvSpPr txBox="1">
            <a:spLocks noChangeArrowheads="1"/>
          </p:cNvSpPr>
          <p:nvPr/>
        </p:nvSpPr>
        <p:spPr bwMode="auto">
          <a:xfrm>
            <a:off x="685800" y="1371600"/>
            <a:ext cx="7467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800">
                <a:solidFill>
                  <a:srgbClr val="242021"/>
                </a:solidFill>
                <a:latin typeface="Times-Roman"/>
              </a:rPr>
              <a:t>When an 8-bit data selector is used, each input is selected twice: the first time when </a:t>
            </a:r>
            <a:r>
              <a:rPr lang="en-US" altLang="zh-CN" sz="1800" i="1">
                <a:solidFill>
                  <a:srgbClr val="242021"/>
                </a:solidFill>
                <a:latin typeface="Times-Italic"/>
              </a:rPr>
              <a:t>A</a:t>
            </a:r>
            <a:r>
              <a:rPr lang="en-US" altLang="zh-CN" sz="1400">
                <a:solidFill>
                  <a:srgbClr val="242021"/>
                </a:solidFill>
                <a:latin typeface="Times-Roman"/>
              </a:rPr>
              <a:t>0 </a:t>
            </a:r>
            <a:r>
              <a:rPr lang="en-US" altLang="zh-CN" sz="1800">
                <a:solidFill>
                  <a:srgbClr val="242021"/>
                </a:solidFill>
                <a:latin typeface="Times-Roman"/>
              </a:rPr>
              <a:t>is 0 and the second time when </a:t>
            </a:r>
            <a:r>
              <a:rPr lang="en-US" altLang="zh-CN" sz="1800" i="1">
                <a:solidFill>
                  <a:srgbClr val="242021"/>
                </a:solidFill>
                <a:latin typeface="Times-Italic"/>
              </a:rPr>
              <a:t>A</a:t>
            </a:r>
            <a:r>
              <a:rPr lang="en-US" altLang="zh-CN" sz="1400">
                <a:solidFill>
                  <a:srgbClr val="242021"/>
                </a:solidFill>
                <a:latin typeface="Times-Roman"/>
              </a:rPr>
              <a:t>0 </a:t>
            </a:r>
            <a:r>
              <a:rPr lang="en-US" altLang="zh-CN" sz="1800">
                <a:solidFill>
                  <a:srgbClr val="242021"/>
                </a:solidFill>
                <a:latin typeface="Times-Roman"/>
              </a:rPr>
              <a:t>is 1. With this in mind, the following rules can be applied (</a:t>
            </a:r>
            <a:r>
              <a:rPr lang="en-US" altLang="zh-CN" sz="1800" i="1">
                <a:solidFill>
                  <a:srgbClr val="242021"/>
                </a:solidFill>
                <a:latin typeface="Times-Italic"/>
              </a:rPr>
              <a:t>Y </a:t>
            </a:r>
            <a:r>
              <a:rPr lang="en-US" altLang="zh-CN" sz="1800">
                <a:solidFill>
                  <a:srgbClr val="242021"/>
                </a:solidFill>
                <a:latin typeface="Times-Roman"/>
              </a:rPr>
              <a:t>is the output, and </a:t>
            </a:r>
            <a:r>
              <a:rPr lang="en-US" altLang="zh-CN" sz="1800" i="1">
                <a:solidFill>
                  <a:srgbClr val="242021"/>
                </a:solidFill>
                <a:latin typeface="Times-Italic"/>
              </a:rPr>
              <a:t>A</a:t>
            </a:r>
            <a:r>
              <a:rPr lang="en-US" altLang="zh-CN" sz="1400">
                <a:solidFill>
                  <a:srgbClr val="242021"/>
                </a:solidFill>
                <a:latin typeface="Times-Roman"/>
              </a:rPr>
              <a:t>0 </a:t>
            </a:r>
            <a:r>
              <a:rPr lang="en-US" altLang="zh-CN" sz="1800">
                <a:solidFill>
                  <a:srgbClr val="242021"/>
                </a:solidFill>
                <a:latin typeface="Times-Roman"/>
              </a:rPr>
              <a:t>is the least significant bit)</a:t>
            </a:r>
            <a:r>
              <a:rPr lang="en-US" altLang="zh-CN" sz="1800"/>
              <a:t> </a:t>
            </a:r>
            <a:br>
              <a:rPr lang="en-US" altLang="zh-CN" sz="1800"/>
            </a:br>
            <a:endParaRPr lang="zh-CN" altLang="en-US" sz="180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4">
            <a:extLst>
              <a:ext uri="{FF2B5EF4-FFF2-40B4-BE49-F238E27FC236}">
                <a16:creationId xmlns:a16="http://schemas.microsoft.com/office/drawing/2014/main" id="{3BA5C9CC-ED43-4867-BEA0-2A6C7D4936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011" b="5927"/>
          <a:stretch>
            <a:fillRect/>
          </a:stretch>
        </p:blipFill>
        <p:spPr bwMode="auto">
          <a:xfrm>
            <a:off x="6122988" y="2679700"/>
            <a:ext cx="2406650" cy="338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6" name="Line 6">
            <a:extLst>
              <a:ext uri="{FF2B5EF4-FFF2-40B4-BE49-F238E27FC236}">
                <a16:creationId xmlns:a16="http://schemas.microsoft.com/office/drawing/2014/main" id="{7CDF0DE8-4589-49A8-93B6-9349C6009EC3}"/>
              </a:ext>
            </a:extLst>
          </p:cNvPr>
          <p:cNvSpPr>
            <a:spLocks noChangeShapeType="1"/>
          </p:cNvSpPr>
          <p:nvPr/>
        </p:nvSpPr>
        <p:spPr bwMode="auto">
          <a:xfrm flipH="1">
            <a:off x="5043488" y="4005263"/>
            <a:ext cx="15113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927" name="Line 7">
            <a:extLst>
              <a:ext uri="{FF2B5EF4-FFF2-40B4-BE49-F238E27FC236}">
                <a16:creationId xmlns:a16="http://schemas.microsoft.com/office/drawing/2014/main" id="{26CF5F71-DF96-42E1-A353-81DB7CC506BE}"/>
              </a:ext>
            </a:extLst>
          </p:cNvPr>
          <p:cNvSpPr>
            <a:spLocks noChangeShapeType="1"/>
          </p:cNvSpPr>
          <p:nvPr/>
        </p:nvSpPr>
        <p:spPr bwMode="auto">
          <a:xfrm flipH="1">
            <a:off x="4657725" y="4749800"/>
            <a:ext cx="19431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928" name="Line 8">
            <a:extLst>
              <a:ext uri="{FF2B5EF4-FFF2-40B4-BE49-F238E27FC236}">
                <a16:creationId xmlns:a16="http://schemas.microsoft.com/office/drawing/2014/main" id="{A5C1B7F3-C0F1-42F2-BDD0-752A84C8B392}"/>
              </a:ext>
            </a:extLst>
          </p:cNvPr>
          <p:cNvSpPr>
            <a:spLocks noChangeShapeType="1"/>
          </p:cNvSpPr>
          <p:nvPr/>
        </p:nvSpPr>
        <p:spPr bwMode="auto">
          <a:xfrm flipH="1">
            <a:off x="5054600" y="5253038"/>
            <a:ext cx="15113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929" name="Line 9">
            <a:extLst>
              <a:ext uri="{FF2B5EF4-FFF2-40B4-BE49-F238E27FC236}">
                <a16:creationId xmlns:a16="http://schemas.microsoft.com/office/drawing/2014/main" id="{7DFA988D-5196-4B42-BC9E-541F015AE0C5}"/>
              </a:ext>
            </a:extLst>
          </p:cNvPr>
          <p:cNvSpPr>
            <a:spLocks noChangeShapeType="1"/>
          </p:cNvSpPr>
          <p:nvPr/>
        </p:nvSpPr>
        <p:spPr bwMode="auto">
          <a:xfrm flipH="1">
            <a:off x="5054600" y="5745163"/>
            <a:ext cx="15113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931" name="Line 11">
            <a:extLst>
              <a:ext uri="{FF2B5EF4-FFF2-40B4-BE49-F238E27FC236}">
                <a16:creationId xmlns:a16="http://schemas.microsoft.com/office/drawing/2014/main" id="{A1FC07E7-CADA-477E-9016-89D16705B772}"/>
              </a:ext>
            </a:extLst>
          </p:cNvPr>
          <p:cNvSpPr>
            <a:spLocks noChangeShapeType="1"/>
          </p:cNvSpPr>
          <p:nvPr/>
        </p:nvSpPr>
        <p:spPr bwMode="auto">
          <a:xfrm>
            <a:off x="4649788" y="4500563"/>
            <a:ext cx="1916112" cy="4762"/>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932" name="Line 12">
            <a:extLst>
              <a:ext uri="{FF2B5EF4-FFF2-40B4-BE49-F238E27FC236}">
                <a16:creationId xmlns:a16="http://schemas.microsoft.com/office/drawing/2014/main" id="{84D57EF4-8DC1-43BA-8DF2-E35834DFD3C6}"/>
              </a:ext>
            </a:extLst>
          </p:cNvPr>
          <p:cNvSpPr>
            <a:spLocks noChangeShapeType="1"/>
          </p:cNvSpPr>
          <p:nvPr/>
        </p:nvSpPr>
        <p:spPr bwMode="auto">
          <a:xfrm flipV="1">
            <a:off x="5043488" y="5491163"/>
            <a:ext cx="1525587"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933" name="Line 13">
            <a:extLst>
              <a:ext uri="{FF2B5EF4-FFF2-40B4-BE49-F238E27FC236}">
                <a16:creationId xmlns:a16="http://schemas.microsoft.com/office/drawing/2014/main" id="{F22B9858-BA1F-47C7-A5F7-01D649BF1154}"/>
              </a:ext>
            </a:extLst>
          </p:cNvPr>
          <p:cNvSpPr>
            <a:spLocks noChangeShapeType="1"/>
          </p:cNvSpPr>
          <p:nvPr/>
        </p:nvSpPr>
        <p:spPr bwMode="auto">
          <a:xfrm>
            <a:off x="4683125" y="4989513"/>
            <a:ext cx="1871663"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934" name="Line 14">
            <a:extLst>
              <a:ext uri="{FF2B5EF4-FFF2-40B4-BE49-F238E27FC236}">
                <a16:creationId xmlns:a16="http://schemas.microsoft.com/office/drawing/2014/main" id="{A5545735-4F70-49AB-B77A-4E302F50BC2A}"/>
              </a:ext>
            </a:extLst>
          </p:cNvPr>
          <p:cNvSpPr>
            <a:spLocks noChangeShapeType="1"/>
          </p:cNvSpPr>
          <p:nvPr/>
        </p:nvSpPr>
        <p:spPr bwMode="auto">
          <a:xfrm>
            <a:off x="4656138" y="4254500"/>
            <a:ext cx="1898650" cy="1588"/>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935" name="Line 15">
            <a:extLst>
              <a:ext uri="{FF2B5EF4-FFF2-40B4-BE49-F238E27FC236}">
                <a16:creationId xmlns:a16="http://schemas.microsoft.com/office/drawing/2014/main" id="{86E20114-CF6E-4B11-B68E-AAD20A95D166}"/>
              </a:ext>
            </a:extLst>
          </p:cNvPr>
          <p:cNvSpPr>
            <a:spLocks noChangeShapeType="1"/>
          </p:cNvSpPr>
          <p:nvPr/>
        </p:nvSpPr>
        <p:spPr bwMode="auto">
          <a:xfrm>
            <a:off x="4659313" y="4256088"/>
            <a:ext cx="0" cy="68580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936" name="Line 16">
            <a:extLst>
              <a:ext uri="{FF2B5EF4-FFF2-40B4-BE49-F238E27FC236}">
                <a16:creationId xmlns:a16="http://schemas.microsoft.com/office/drawing/2014/main" id="{F4B2CE28-CBCF-40AF-BD9F-2F74F260E384}"/>
              </a:ext>
            </a:extLst>
          </p:cNvPr>
          <p:cNvSpPr>
            <a:spLocks noChangeShapeType="1"/>
          </p:cNvSpPr>
          <p:nvPr/>
        </p:nvSpPr>
        <p:spPr bwMode="auto">
          <a:xfrm>
            <a:off x="4178300" y="4983163"/>
            <a:ext cx="504825"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940" name="Oval 20">
            <a:extLst>
              <a:ext uri="{FF2B5EF4-FFF2-40B4-BE49-F238E27FC236}">
                <a16:creationId xmlns:a16="http://schemas.microsoft.com/office/drawing/2014/main" id="{43E718B7-ADF9-44D7-B5E0-AECC9E25459D}"/>
              </a:ext>
            </a:extLst>
          </p:cNvPr>
          <p:cNvSpPr>
            <a:spLocks noChangeArrowheads="1"/>
          </p:cNvSpPr>
          <p:nvPr/>
        </p:nvSpPr>
        <p:spPr bwMode="auto">
          <a:xfrm>
            <a:off x="4611688" y="4941888"/>
            <a:ext cx="73025" cy="73025"/>
          </a:xfrm>
          <a:prstGeom prst="ellipse">
            <a:avLst/>
          </a:prstGeom>
          <a:solidFill>
            <a:srgbClr val="FFCC00"/>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81941" name="Oval 21">
            <a:extLst>
              <a:ext uri="{FF2B5EF4-FFF2-40B4-BE49-F238E27FC236}">
                <a16:creationId xmlns:a16="http://schemas.microsoft.com/office/drawing/2014/main" id="{CFD77670-E0D6-47A3-99FF-AEA6621F2049}"/>
              </a:ext>
            </a:extLst>
          </p:cNvPr>
          <p:cNvSpPr>
            <a:spLocks noChangeArrowheads="1"/>
          </p:cNvSpPr>
          <p:nvPr/>
        </p:nvSpPr>
        <p:spPr bwMode="auto">
          <a:xfrm>
            <a:off x="4622800" y="4462463"/>
            <a:ext cx="73025" cy="73025"/>
          </a:xfrm>
          <a:prstGeom prst="ellipse">
            <a:avLst/>
          </a:prstGeom>
          <a:solidFill>
            <a:srgbClr val="FFCC00"/>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81942" name="Text Box 22">
            <a:extLst>
              <a:ext uri="{FF2B5EF4-FFF2-40B4-BE49-F238E27FC236}">
                <a16:creationId xmlns:a16="http://schemas.microsoft.com/office/drawing/2014/main" id="{1E72EF60-6AF4-4651-BDEA-51E1412AC0A9}"/>
              </a:ext>
            </a:extLst>
          </p:cNvPr>
          <p:cNvSpPr txBox="1">
            <a:spLocks noChangeArrowheads="1"/>
          </p:cNvSpPr>
          <p:nvPr/>
        </p:nvSpPr>
        <p:spPr bwMode="auto">
          <a:xfrm>
            <a:off x="4518025" y="3810000"/>
            <a:ext cx="401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sz="1800">
                <a:latin typeface="Arial" panose="020B0604020202020204" pitchFamily="34" charset="0"/>
                <a:ea typeface="宋体" panose="02010600030101010101" pitchFamily="2" charset="-122"/>
              </a:rPr>
              <a:t>W</a:t>
            </a:r>
          </a:p>
        </p:txBody>
      </p:sp>
      <p:sp>
        <p:nvSpPr>
          <p:cNvPr id="81943" name="Text Box 23">
            <a:extLst>
              <a:ext uri="{FF2B5EF4-FFF2-40B4-BE49-F238E27FC236}">
                <a16:creationId xmlns:a16="http://schemas.microsoft.com/office/drawing/2014/main" id="{49B1CE75-2ED2-496D-A590-4C3D096A4D62}"/>
              </a:ext>
            </a:extLst>
          </p:cNvPr>
          <p:cNvSpPr txBox="1">
            <a:spLocks noChangeArrowheads="1"/>
          </p:cNvSpPr>
          <p:nvPr/>
        </p:nvSpPr>
        <p:spPr bwMode="auto">
          <a:xfrm>
            <a:off x="3962400" y="479742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sz="1800">
                <a:latin typeface="Arial" panose="020B0604020202020204" pitchFamily="34" charset="0"/>
                <a:ea typeface="宋体" panose="02010600030101010101" pitchFamily="2" charset="-122"/>
              </a:rPr>
              <a:t>0</a:t>
            </a:r>
          </a:p>
        </p:txBody>
      </p:sp>
      <p:sp>
        <p:nvSpPr>
          <p:cNvPr id="90131" name="Text Box 24">
            <a:extLst>
              <a:ext uri="{FF2B5EF4-FFF2-40B4-BE49-F238E27FC236}">
                <a16:creationId xmlns:a16="http://schemas.microsoft.com/office/drawing/2014/main" id="{63579571-02DF-4C89-8914-9567C9B476D8}"/>
              </a:ext>
            </a:extLst>
          </p:cNvPr>
          <p:cNvSpPr txBox="1">
            <a:spLocks noChangeArrowheads="1"/>
          </p:cNvSpPr>
          <p:nvPr/>
        </p:nvSpPr>
        <p:spPr bwMode="auto">
          <a:xfrm>
            <a:off x="5619750" y="3092450"/>
            <a:ext cx="3190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sz="1600">
                <a:latin typeface="Arial" panose="020B0604020202020204" pitchFamily="34" charset="0"/>
                <a:ea typeface="宋体" panose="02010600030101010101" pitchFamily="2" charset="-122"/>
              </a:rPr>
              <a:t>X</a:t>
            </a:r>
          </a:p>
        </p:txBody>
      </p:sp>
      <p:sp>
        <p:nvSpPr>
          <p:cNvPr id="90132" name="Text Box 25">
            <a:extLst>
              <a:ext uri="{FF2B5EF4-FFF2-40B4-BE49-F238E27FC236}">
                <a16:creationId xmlns:a16="http://schemas.microsoft.com/office/drawing/2014/main" id="{79D64A6D-62C2-4B83-9EAB-D4053DEB00F0}"/>
              </a:ext>
            </a:extLst>
          </p:cNvPr>
          <p:cNvSpPr txBox="1">
            <a:spLocks noChangeArrowheads="1"/>
          </p:cNvSpPr>
          <p:nvPr/>
        </p:nvSpPr>
        <p:spPr bwMode="auto">
          <a:xfrm>
            <a:off x="5619750" y="3341688"/>
            <a:ext cx="3190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sz="1600">
                <a:latin typeface="Arial" panose="020B0604020202020204" pitchFamily="34" charset="0"/>
                <a:ea typeface="宋体" panose="02010600030101010101" pitchFamily="2" charset="-122"/>
              </a:rPr>
              <a:t>Y</a:t>
            </a:r>
          </a:p>
        </p:txBody>
      </p:sp>
      <p:sp>
        <p:nvSpPr>
          <p:cNvPr id="90133" name="Text Box 26">
            <a:extLst>
              <a:ext uri="{FF2B5EF4-FFF2-40B4-BE49-F238E27FC236}">
                <a16:creationId xmlns:a16="http://schemas.microsoft.com/office/drawing/2014/main" id="{A2FCEE29-0BC9-411C-9CEF-3A8F7F691BF9}"/>
              </a:ext>
            </a:extLst>
          </p:cNvPr>
          <p:cNvSpPr txBox="1">
            <a:spLocks noChangeArrowheads="1"/>
          </p:cNvSpPr>
          <p:nvPr/>
        </p:nvSpPr>
        <p:spPr bwMode="auto">
          <a:xfrm>
            <a:off x="5619750" y="3606800"/>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sz="1600">
                <a:latin typeface="Arial" panose="020B0604020202020204" pitchFamily="34" charset="0"/>
                <a:ea typeface="宋体" panose="02010600030101010101" pitchFamily="2" charset="-122"/>
              </a:rPr>
              <a:t>Z</a:t>
            </a:r>
          </a:p>
        </p:txBody>
      </p:sp>
      <p:sp>
        <p:nvSpPr>
          <p:cNvPr id="152596" name="Line 27">
            <a:extLst>
              <a:ext uri="{FF2B5EF4-FFF2-40B4-BE49-F238E27FC236}">
                <a16:creationId xmlns:a16="http://schemas.microsoft.com/office/drawing/2014/main" id="{8C5F6CB0-B0FA-47F2-BD15-819B6FB5957E}"/>
              </a:ext>
            </a:extLst>
          </p:cNvPr>
          <p:cNvSpPr>
            <a:spLocks noChangeShapeType="1"/>
          </p:cNvSpPr>
          <p:nvPr/>
        </p:nvSpPr>
        <p:spPr bwMode="auto">
          <a:xfrm flipH="1">
            <a:off x="5978525" y="3252788"/>
            <a:ext cx="57626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2597" name="Line 28">
            <a:extLst>
              <a:ext uri="{FF2B5EF4-FFF2-40B4-BE49-F238E27FC236}">
                <a16:creationId xmlns:a16="http://schemas.microsoft.com/office/drawing/2014/main" id="{3DBAE08D-8609-46A3-AB4D-EBB52B19F6A5}"/>
              </a:ext>
            </a:extLst>
          </p:cNvPr>
          <p:cNvSpPr>
            <a:spLocks noChangeShapeType="1"/>
          </p:cNvSpPr>
          <p:nvPr/>
        </p:nvSpPr>
        <p:spPr bwMode="auto">
          <a:xfrm flipH="1">
            <a:off x="5969000" y="3500438"/>
            <a:ext cx="57626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2598" name="Line 29">
            <a:extLst>
              <a:ext uri="{FF2B5EF4-FFF2-40B4-BE49-F238E27FC236}">
                <a16:creationId xmlns:a16="http://schemas.microsoft.com/office/drawing/2014/main" id="{F77075BC-FF20-4CCD-8D3C-2F7F05C055DC}"/>
              </a:ext>
            </a:extLst>
          </p:cNvPr>
          <p:cNvSpPr>
            <a:spLocks noChangeShapeType="1"/>
          </p:cNvSpPr>
          <p:nvPr/>
        </p:nvSpPr>
        <p:spPr bwMode="auto">
          <a:xfrm flipH="1">
            <a:off x="5978525" y="3756025"/>
            <a:ext cx="57626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950" name="Oval 30">
            <a:extLst>
              <a:ext uri="{FF2B5EF4-FFF2-40B4-BE49-F238E27FC236}">
                <a16:creationId xmlns:a16="http://schemas.microsoft.com/office/drawing/2014/main" id="{7E9CC42D-2393-4445-A451-770CB6517407}"/>
              </a:ext>
            </a:extLst>
          </p:cNvPr>
          <p:cNvSpPr>
            <a:spLocks noChangeArrowheads="1"/>
          </p:cNvSpPr>
          <p:nvPr/>
        </p:nvSpPr>
        <p:spPr bwMode="auto">
          <a:xfrm>
            <a:off x="4611688" y="4711700"/>
            <a:ext cx="73025" cy="73025"/>
          </a:xfrm>
          <a:prstGeom prst="ellipse">
            <a:avLst/>
          </a:prstGeom>
          <a:solidFill>
            <a:srgbClr val="FFCC00"/>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lgn="ctr"/>
            <a:endParaRPr lang="en-US" altLang="en-US">
              <a:latin typeface="Arial" panose="020B0604020202020204" pitchFamily="34" charset="0"/>
            </a:endParaRPr>
          </a:p>
        </p:txBody>
      </p:sp>
      <p:sp>
        <p:nvSpPr>
          <p:cNvPr id="32" name="Text Box 22">
            <a:extLst>
              <a:ext uri="{FF2B5EF4-FFF2-40B4-BE49-F238E27FC236}">
                <a16:creationId xmlns:a16="http://schemas.microsoft.com/office/drawing/2014/main" id="{C9A6330F-B3D6-47D9-9DB5-70B83D5F73A9}"/>
              </a:ext>
            </a:extLst>
          </p:cNvPr>
          <p:cNvSpPr txBox="1">
            <a:spLocks noChangeArrowheads="1"/>
          </p:cNvSpPr>
          <p:nvPr/>
        </p:nvSpPr>
        <p:spPr bwMode="auto">
          <a:xfrm>
            <a:off x="4424363" y="5516563"/>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sz="1800">
                <a:latin typeface="Arial" panose="020B0604020202020204" pitchFamily="34" charset="0"/>
                <a:ea typeface="宋体" panose="02010600030101010101" pitchFamily="2" charset="-122"/>
              </a:rPr>
              <a:t>1</a:t>
            </a:r>
          </a:p>
        </p:txBody>
      </p:sp>
      <p:sp>
        <p:nvSpPr>
          <p:cNvPr id="33" name="Text Box 22">
            <a:extLst>
              <a:ext uri="{FF2B5EF4-FFF2-40B4-BE49-F238E27FC236}">
                <a16:creationId xmlns:a16="http://schemas.microsoft.com/office/drawing/2014/main" id="{A3DD5D30-FE13-48D7-B715-9ABC03C2E472}"/>
              </a:ext>
            </a:extLst>
          </p:cNvPr>
          <p:cNvSpPr txBox="1">
            <a:spLocks noChangeArrowheads="1"/>
          </p:cNvSpPr>
          <p:nvPr/>
        </p:nvSpPr>
        <p:spPr bwMode="auto">
          <a:xfrm>
            <a:off x="4424363" y="5300663"/>
            <a:ext cx="446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sz="1800">
                <a:latin typeface="Arial" panose="020B0604020202020204" pitchFamily="34" charset="0"/>
                <a:ea typeface="宋体" panose="02010600030101010101" pitchFamily="2" charset="-122"/>
              </a:rPr>
              <a:t>W’</a:t>
            </a:r>
          </a:p>
        </p:txBody>
      </p:sp>
      <p:sp>
        <p:nvSpPr>
          <p:cNvPr id="35" name="Text Box 22">
            <a:extLst>
              <a:ext uri="{FF2B5EF4-FFF2-40B4-BE49-F238E27FC236}">
                <a16:creationId xmlns:a16="http://schemas.microsoft.com/office/drawing/2014/main" id="{F1F280F3-ECD6-4ACA-BD97-7C5020E3A0F1}"/>
              </a:ext>
            </a:extLst>
          </p:cNvPr>
          <p:cNvSpPr txBox="1">
            <a:spLocks noChangeArrowheads="1"/>
          </p:cNvSpPr>
          <p:nvPr/>
        </p:nvSpPr>
        <p:spPr bwMode="auto">
          <a:xfrm>
            <a:off x="4419600" y="5084763"/>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sz="1800">
                <a:latin typeface="Arial" panose="020B0604020202020204" pitchFamily="34" charset="0"/>
                <a:ea typeface="宋体" panose="02010600030101010101" pitchFamily="2" charset="-122"/>
              </a:rPr>
              <a:t>1</a:t>
            </a:r>
          </a:p>
        </p:txBody>
      </p:sp>
      <p:sp>
        <p:nvSpPr>
          <p:cNvPr id="152603" name="Rectangle 15">
            <a:extLst>
              <a:ext uri="{FF2B5EF4-FFF2-40B4-BE49-F238E27FC236}">
                <a16:creationId xmlns:a16="http://schemas.microsoft.com/office/drawing/2014/main" id="{2EFF43DE-A4A9-47AF-B9BA-BDB65668DE2F}"/>
              </a:ext>
            </a:extLst>
          </p:cNvPr>
          <p:cNvSpPr>
            <a:spLocks noChangeArrowheads="1"/>
          </p:cNvSpPr>
          <p:nvPr/>
        </p:nvSpPr>
        <p:spPr bwMode="auto">
          <a:xfrm>
            <a:off x="914400" y="1143000"/>
            <a:ext cx="1749425" cy="466725"/>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a:solidFill>
                  <a:srgbClr val="FFFF99"/>
                </a:solidFill>
              </a:rPr>
              <a:t>Multiplexers</a:t>
            </a:r>
          </a:p>
        </p:txBody>
      </p:sp>
      <p:sp>
        <p:nvSpPr>
          <p:cNvPr id="36" name="WordArt 14">
            <a:extLst>
              <a:ext uri="{FF2B5EF4-FFF2-40B4-BE49-F238E27FC236}">
                <a16:creationId xmlns:a16="http://schemas.microsoft.com/office/drawing/2014/main" id="{65474B8B-D216-4F1F-AEA1-58C600569733}"/>
              </a:ext>
            </a:extLst>
          </p:cNvPr>
          <p:cNvSpPr>
            <a:spLocks noChangeArrowheads="1" noChangeShapeType="1" noTextEdit="1"/>
          </p:cNvSpPr>
          <p:nvPr/>
        </p:nvSpPr>
        <p:spPr bwMode="auto">
          <a:xfrm>
            <a:off x="914400" y="1684338"/>
            <a:ext cx="1219200" cy="4492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Example</a:t>
            </a:r>
            <a:endParaRPr lang="zh-CN" alt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endParaRPr>
          </a:p>
        </p:txBody>
      </p:sp>
      <p:sp>
        <p:nvSpPr>
          <p:cNvPr id="37" name="Text Box 15">
            <a:extLst>
              <a:ext uri="{FF2B5EF4-FFF2-40B4-BE49-F238E27FC236}">
                <a16:creationId xmlns:a16="http://schemas.microsoft.com/office/drawing/2014/main" id="{6198C016-394F-4533-B64A-032FDED22ECF}"/>
              </a:ext>
            </a:extLst>
          </p:cNvPr>
          <p:cNvSpPr txBox="1">
            <a:spLocks noRot="1" noChangeAspect="1" noMove="1" noResize="1" noEditPoints="1" noAdjustHandles="1" noChangeArrowheads="1" noChangeShapeType="1" noTextEdit="1"/>
          </p:cNvSpPr>
          <p:nvPr/>
        </p:nvSpPr>
        <p:spPr bwMode="auto">
          <a:xfrm>
            <a:off x="2286000" y="1684338"/>
            <a:ext cx="5807075" cy="707886"/>
          </a:xfrm>
          <a:prstGeom prst="rect">
            <a:avLst/>
          </a:prstGeom>
          <a:blipFill>
            <a:blip r:embed="rId3"/>
            <a:stretch>
              <a:fillRect l="-1049" t="-4310" b="-14655"/>
            </a:stretch>
          </a:blipFill>
          <a:ln>
            <a:noFill/>
          </a:ln>
        </p:spPr>
        <p:txBody>
          <a:bodyPr/>
          <a:lstStyle/>
          <a:p>
            <a:pPr>
              <a:defRPr/>
            </a:pPr>
            <a:r>
              <a:rPr lang="zh-CN" altLang="en-US">
                <a:noFill/>
              </a:rPr>
              <a:t> </a:t>
            </a:r>
          </a:p>
        </p:txBody>
      </p:sp>
      <p:sp>
        <p:nvSpPr>
          <p:cNvPr id="38" name="WordArt 16">
            <a:extLst>
              <a:ext uri="{FF2B5EF4-FFF2-40B4-BE49-F238E27FC236}">
                <a16:creationId xmlns:a16="http://schemas.microsoft.com/office/drawing/2014/main" id="{B3F400A1-16C0-4D2D-9DB5-6101545B8593}"/>
              </a:ext>
            </a:extLst>
          </p:cNvPr>
          <p:cNvSpPr>
            <a:spLocks noChangeArrowheads="1" noChangeShapeType="1" noTextEdit="1"/>
          </p:cNvSpPr>
          <p:nvPr/>
        </p:nvSpPr>
        <p:spPr bwMode="auto">
          <a:xfrm>
            <a:off x="914400" y="2370138"/>
            <a:ext cx="1219200" cy="4492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Solution</a:t>
            </a:r>
            <a:endParaRPr lang="zh-CN" alt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endParaRPr>
          </a:p>
        </p:txBody>
      </p:sp>
      <p:sp>
        <p:nvSpPr>
          <p:cNvPr id="152607" name="Rectangle 1">
            <a:extLst>
              <a:ext uri="{FF2B5EF4-FFF2-40B4-BE49-F238E27FC236}">
                <a16:creationId xmlns:a16="http://schemas.microsoft.com/office/drawing/2014/main" id="{ABA6195B-2085-44C2-88B9-DA8F4357F930}"/>
              </a:ext>
            </a:extLst>
          </p:cNvPr>
          <p:cNvSpPr>
            <a:spLocks noChangeArrowheads="1"/>
          </p:cNvSpPr>
          <p:nvPr/>
        </p:nvSpPr>
        <p:spPr bwMode="auto">
          <a:xfrm>
            <a:off x="6951663" y="3124200"/>
            <a:ext cx="609600" cy="274320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39" name="TextBox 38">
            <a:extLst>
              <a:ext uri="{FF2B5EF4-FFF2-40B4-BE49-F238E27FC236}">
                <a16:creationId xmlns:a16="http://schemas.microsoft.com/office/drawing/2014/main" id="{86E6850D-DEA2-4DC7-96D3-5FFEE0690E33}"/>
              </a:ext>
            </a:extLst>
          </p:cNvPr>
          <p:cNvSpPr txBox="1"/>
          <p:nvPr/>
        </p:nvSpPr>
        <p:spPr>
          <a:xfrm>
            <a:off x="6924675" y="3598863"/>
            <a:ext cx="285750" cy="307975"/>
          </a:xfrm>
          <a:prstGeom prst="rect">
            <a:avLst/>
          </a:prstGeom>
          <a:noFill/>
          <a:ln>
            <a:noFill/>
          </a:ln>
        </p:spPr>
        <p:txBody>
          <a:bodyPr wrap="none">
            <a:spAutoFit/>
          </a:bodyPr>
          <a:lstStyle/>
          <a:p>
            <a:pPr>
              <a:defRPr/>
            </a:pPr>
            <a:r>
              <a:rPr kumimoji="1" lang="en-US" altLang="zh-CN" sz="1400" dirty="0">
                <a:solidFill>
                  <a:schemeClr val="bg1">
                    <a:lumMod val="50000"/>
                  </a:schemeClr>
                </a:solidFill>
                <a:latin typeface="+mj-lt"/>
                <a:ea typeface="ヒラギノ角ゴ Pro W3" charset="0"/>
                <a:cs typeface="Calibri"/>
              </a:rPr>
              <a:t>0</a:t>
            </a:r>
            <a:endParaRPr kumimoji="1" lang="zh-CN" altLang="en-US" sz="1400" dirty="0">
              <a:solidFill>
                <a:schemeClr val="bg1">
                  <a:lumMod val="50000"/>
                </a:schemeClr>
              </a:solidFill>
              <a:latin typeface="+mj-lt"/>
              <a:ea typeface="ヒラギノ角ゴ Pro W3" charset="0"/>
              <a:cs typeface="Calibri"/>
            </a:endParaRPr>
          </a:p>
        </p:txBody>
      </p:sp>
      <p:sp>
        <p:nvSpPr>
          <p:cNvPr id="40" name="TextBox 39">
            <a:extLst>
              <a:ext uri="{FF2B5EF4-FFF2-40B4-BE49-F238E27FC236}">
                <a16:creationId xmlns:a16="http://schemas.microsoft.com/office/drawing/2014/main" id="{F3143FE0-BE8F-43F2-8A34-78CEC9385C78}"/>
              </a:ext>
            </a:extLst>
          </p:cNvPr>
          <p:cNvSpPr txBox="1"/>
          <p:nvPr/>
        </p:nvSpPr>
        <p:spPr>
          <a:xfrm>
            <a:off x="6924675" y="3124200"/>
            <a:ext cx="285750" cy="307975"/>
          </a:xfrm>
          <a:prstGeom prst="rect">
            <a:avLst/>
          </a:prstGeom>
          <a:noFill/>
          <a:ln>
            <a:noFill/>
          </a:ln>
        </p:spPr>
        <p:txBody>
          <a:bodyPr wrap="none">
            <a:spAutoFit/>
          </a:bodyPr>
          <a:lstStyle/>
          <a:p>
            <a:pPr>
              <a:defRPr/>
            </a:pPr>
            <a:r>
              <a:rPr kumimoji="1" lang="en-US" altLang="zh-CN" sz="1400" dirty="0">
                <a:solidFill>
                  <a:schemeClr val="bg1">
                    <a:lumMod val="50000"/>
                  </a:schemeClr>
                </a:solidFill>
                <a:latin typeface="+mj-lt"/>
                <a:ea typeface="ヒラギノ角ゴ Pro W3" charset="0"/>
                <a:cs typeface="Calibri"/>
              </a:rPr>
              <a:t>2</a:t>
            </a:r>
            <a:endParaRPr kumimoji="1" lang="zh-CN" altLang="en-US" sz="1400" dirty="0">
              <a:solidFill>
                <a:schemeClr val="bg1">
                  <a:lumMod val="50000"/>
                </a:schemeClr>
              </a:solidFill>
              <a:latin typeface="+mj-lt"/>
              <a:ea typeface="ヒラギノ角ゴ Pro W3" charset="0"/>
              <a:cs typeface="Calibri"/>
            </a:endParaRPr>
          </a:p>
        </p:txBody>
      </p:sp>
      <p:sp>
        <p:nvSpPr>
          <p:cNvPr id="41" name="TextBox 40">
            <a:extLst>
              <a:ext uri="{FF2B5EF4-FFF2-40B4-BE49-F238E27FC236}">
                <a16:creationId xmlns:a16="http://schemas.microsoft.com/office/drawing/2014/main" id="{9FE961FE-A4E8-4C2E-8766-23DA2E3AC6CE}"/>
              </a:ext>
            </a:extLst>
          </p:cNvPr>
          <p:cNvSpPr txBox="1"/>
          <p:nvPr/>
        </p:nvSpPr>
        <p:spPr>
          <a:xfrm>
            <a:off x="6924675" y="3346450"/>
            <a:ext cx="285750" cy="307975"/>
          </a:xfrm>
          <a:prstGeom prst="rect">
            <a:avLst/>
          </a:prstGeom>
          <a:noFill/>
          <a:ln>
            <a:noFill/>
          </a:ln>
        </p:spPr>
        <p:txBody>
          <a:bodyPr wrap="none">
            <a:spAutoFit/>
          </a:bodyPr>
          <a:lstStyle/>
          <a:p>
            <a:pPr>
              <a:defRPr/>
            </a:pPr>
            <a:r>
              <a:rPr kumimoji="1" lang="en-US" altLang="zh-CN" sz="1400" dirty="0">
                <a:solidFill>
                  <a:schemeClr val="bg1">
                    <a:lumMod val="50000"/>
                  </a:schemeClr>
                </a:solidFill>
                <a:latin typeface="+mj-lt"/>
                <a:ea typeface="ヒラギノ角ゴ Pro W3" charset="0"/>
                <a:cs typeface="Calibri"/>
              </a:rPr>
              <a:t>1</a:t>
            </a:r>
            <a:endParaRPr kumimoji="1" lang="zh-CN" altLang="en-US" sz="1400" dirty="0">
              <a:solidFill>
                <a:schemeClr val="bg1">
                  <a:lumMod val="50000"/>
                </a:schemeClr>
              </a:solidFill>
              <a:latin typeface="+mj-lt"/>
              <a:ea typeface="ヒラギノ角ゴ Pro W3" charset="0"/>
              <a:cs typeface="Calibri"/>
            </a:endParaRPr>
          </a:p>
        </p:txBody>
      </p:sp>
      <p:sp>
        <p:nvSpPr>
          <p:cNvPr id="42" name="TextBox 41">
            <a:extLst>
              <a:ext uri="{FF2B5EF4-FFF2-40B4-BE49-F238E27FC236}">
                <a16:creationId xmlns:a16="http://schemas.microsoft.com/office/drawing/2014/main" id="{9AC4E339-940B-4272-82FE-3A3C5280869A}"/>
              </a:ext>
            </a:extLst>
          </p:cNvPr>
          <p:cNvSpPr txBox="1"/>
          <p:nvPr/>
        </p:nvSpPr>
        <p:spPr>
          <a:xfrm>
            <a:off x="6934200" y="3810000"/>
            <a:ext cx="219075" cy="2152650"/>
          </a:xfrm>
          <a:prstGeom prst="rect">
            <a:avLst/>
          </a:prstGeom>
          <a:noFill/>
          <a:ln>
            <a:noFill/>
          </a:ln>
        </p:spPr>
        <p:txBody>
          <a:bodyPr>
            <a:spAutoFit/>
          </a:bodyPr>
          <a:lstStyle/>
          <a:p>
            <a:pPr>
              <a:lnSpc>
                <a:spcPct val="120000"/>
              </a:lnSpc>
              <a:defRPr/>
            </a:pPr>
            <a:r>
              <a:rPr kumimoji="1" lang="en-US" altLang="zh-CN" sz="1400" dirty="0">
                <a:solidFill>
                  <a:schemeClr val="bg1">
                    <a:lumMod val="50000"/>
                  </a:schemeClr>
                </a:solidFill>
                <a:latin typeface="+mj-lt"/>
                <a:ea typeface="ヒラギノ角ゴ Pro W3" charset="0"/>
                <a:cs typeface="Calibri"/>
              </a:rPr>
              <a:t>01234567</a:t>
            </a:r>
            <a:endParaRPr kumimoji="1" lang="zh-CN" altLang="en-US" sz="1400" dirty="0">
              <a:solidFill>
                <a:schemeClr val="bg1">
                  <a:lumMod val="50000"/>
                </a:schemeClr>
              </a:solidFill>
              <a:latin typeface="+mj-lt"/>
              <a:ea typeface="ヒラギノ角ゴ Pro W3" charset="0"/>
              <a:cs typeface="Calibri"/>
            </a:endParaRPr>
          </a:p>
        </p:txBody>
      </p:sp>
      <p:sp>
        <p:nvSpPr>
          <p:cNvPr id="152612" name="TextBox 2">
            <a:extLst>
              <a:ext uri="{FF2B5EF4-FFF2-40B4-BE49-F238E27FC236}">
                <a16:creationId xmlns:a16="http://schemas.microsoft.com/office/drawing/2014/main" id="{6572DA44-E955-4166-BD97-30E97C71179B}"/>
              </a:ext>
            </a:extLst>
          </p:cNvPr>
          <p:cNvSpPr txBox="1">
            <a:spLocks noChangeArrowheads="1"/>
          </p:cNvSpPr>
          <p:nvPr/>
        </p:nvSpPr>
        <p:spPr bwMode="auto">
          <a:xfrm>
            <a:off x="7162800" y="2743200"/>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kumimoji="1" lang="en-US" altLang="zh-CN" sz="1400">
                <a:solidFill>
                  <a:srgbClr val="595959"/>
                </a:solidFill>
                <a:latin typeface="Arial" panose="020B0604020202020204" pitchFamily="34" charset="0"/>
                <a:cs typeface="Arial" panose="020B0604020202020204" pitchFamily="34" charset="0"/>
              </a:rPr>
              <a:t>MUX</a:t>
            </a:r>
            <a:endParaRPr kumimoji="1" lang="zh-CN" altLang="en-US" sz="1400">
              <a:solidFill>
                <a:srgbClr val="595959"/>
              </a:solidFill>
              <a:latin typeface="Arial" panose="020B0604020202020204" pitchFamily="34" charset="0"/>
              <a:cs typeface="Arial" panose="020B0604020202020204" pitchFamily="34" charset="0"/>
            </a:endParaRPr>
          </a:p>
        </p:txBody>
      </p:sp>
      <p:sp>
        <p:nvSpPr>
          <p:cNvPr id="2" name="文本框 1">
            <a:extLst>
              <a:ext uri="{FF2B5EF4-FFF2-40B4-BE49-F238E27FC236}">
                <a16:creationId xmlns:a16="http://schemas.microsoft.com/office/drawing/2014/main" id="{B45B4D08-171F-4BB4-8CB4-2B1FD5874610}"/>
              </a:ext>
            </a:extLst>
          </p:cNvPr>
          <p:cNvSpPr txBox="1">
            <a:spLocks noRot="1" noChangeAspect="1" noMove="1" noResize="1" noEditPoints="1" noAdjustHandles="1" noChangeArrowheads="1" noChangeShapeType="1" noTextEdit="1"/>
          </p:cNvSpPr>
          <p:nvPr/>
        </p:nvSpPr>
        <p:spPr>
          <a:xfrm>
            <a:off x="672126" y="2944261"/>
            <a:ext cx="3633174" cy="738664"/>
          </a:xfrm>
          <a:prstGeom prst="rect">
            <a:avLst/>
          </a:prstGeom>
          <a:blipFill>
            <a:blip r:embed="rId4"/>
            <a:stretch>
              <a:fillRect l="-503" t="-1653" r="-503"/>
            </a:stretch>
          </a:blipFill>
        </p:spPr>
        <p:txBody>
          <a:bodyPr/>
          <a:lstStyle/>
          <a:p>
            <a:pPr>
              <a:defRPr/>
            </a:pPr>
            <a:r>
              <a:rPr lang="zh-CN" altLang="en-US">
                <a:noFill/>
              </a:rPr>
              <a:t> </a:t>
            </a:r>
          </a:p>
        </p:txBody>
      </p:sp>
      <p:sp>
        <p:nvSpPr>
          <p:cNvPr id="3" name="文本框 2">
            <a:extLst>
              <a:ext uri="{FF2B5EF4-FFF2-40B4-BE49-F238E27FC236}">
                <a16:creationId xmlns:a16="http://schemas.microsoft.com/office/drawing/2014/main" id="{655F15B2-DBC8-436D-9E5B-DD7EC047B05A}"/>
              </a:ext>
            </a:extLst>
          </p:cNvPr>
          <p:cNvSpPr txBox="1">
            <a:spLocks noRot="1" noChangeAspect="1" noMove="1" noResize="1" noEditPoints="1" noAdjustHandles="1" noChangeArrowheads="1" noChangeShapeType="1" noTextEdit="1"/>
          </p:cNvSpPr>
          <p:nvPr/>
        </p:nvSpPr>
        <p:spPr>
          <a:xfrm>
            <a:off x="876641" y="3899370"/>
            <a:ext cx="3166220" cy="1099468"/>
          </a:xfrm>
          <a:prstGeom prst="rect">
            <a:avLst/>
          </a:prstGeom>
          <a:blipFill>
            <a:blip r:embed="rId5"/>
            <a:stretch>
              <a:fillRect/>
            </a:stretch>
          </a:blipFill>
        </p:spPr>
        <p:txBody>
          <a:bodyPr/>
          <a:lstStyle/>
          <a:p>
            <a:pPr>
              <a:defRPr/>
            </a:pPr>
            <a:r>
              <a:rPr lang="zh-CN" altLang="en-US">
                <a:noFill/>
              </a:rPr>
              <a:t> </a:t>
            </a:r>
          </a:p>
        </p:txBody>
      </p:sp>
      <p:sp>
        <p:nvSpPr>
          <p:cNvPr id="4" name="文本框 3">
            <a:extLst>
              <a:ext uri="{FF2B5EF4-FFF2-40B4-BE49-F238E27FC236}">
                <a16:creationId xmlns:a16="http://schemas.microsoft.com/office/drawing/2014/main" id="{F97BE172-B2B6-45BA-B3F1-8AF61DACF24F}"/>
              </a:ext>
            </a:extLst>
          </p:cNvPr>
          <p:cNvSpPr txBox="1">
            <a:spLocks noRot="1" noChangeAspect="1" noMove="1" noResize="1" noEditPoints="1" noAdjustHandles="1" noChangeArrowheads="1" noChangeShapeType="1" noTextEdit="1"/>
          </p:cNvSpPr>
          <p:nvPr/>
        </p:nvSpPr>
        <p:spPr>
          <a:xfrm>
            <a:off x="950254" y="3454490"/>
            <a:ext cx="4434804" cy="369332"/>
          </a:xfrm>
          <a:prstGeom prst="rect">
            <a:avLst/>
          </a:prstGeom>
          <a:blipFill>
            <a:blip r:embed="rId6"/>
            <a:stretch>
              <a:fillRect l="-138" t="-3333" r="-963" b="-8333"/>
            </a:stretch>
          </a:blipFill>
        </p:spPr>
        <p:txBody>
          <a:bodyPr/>
          <a:lstStyle/>
          <a:p>
            <a:pPr>
              <a:defRPr/>
            </a:pPr>
            <a:r>
              <a:rPr lang="zh-CN" altLang="en-US">
                <a:no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dissolve">
                                      <p:cBhvr>
                                        <p:cTn id="7" dur="500"/>
                                        <p:tgtEl>
                                          <p:spTgt spid="36"/>
                                        </p:tgtEl>
                                      </p:cBhvr>
                                    </p:animEffect>
                                  </p:childTnLst>
                                </p:cTn>
                              </p:par>
                              <p:par>
                                <p:cTn id="8" presetID="2" presetClass="entr" presetSubtype="2"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 calcmode="lin" valueType="num">
                                      <p:cBhvr additive="base">
                                        <p:cTn id="10" dur="500" fill="hold"/>
                                        <p:tgtEl>
                                          <p:spTgt spid="37"/>
                                        </p:tgtEl>
                                        <p:attrNameLst>
                                          <p:attrName>ppt_x</p:attrName>
                                        </p:attrNameLst>
                                      </p:cBhvr>
                                      <p:tavLst>
                                        <p:tav tm="0">
                                          <p:val>
                                            <p:strVal val="1+#ppt_w/2"/>
                                          </p:val>
                                        </p:tav>
                                        <p:tav tm="100000">
                                          <p:val>
                                            <p:strVal val="#ppt_x"/>
                                          </p:val>
                                        </p:tav>
                                      </p:tavLst>
                                    </p:anim>
                                    <p:anim calcmode="lin" valueType="num">
                                      <p:cBhvr additive="base">
                                        <p:cTn id="11"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dissolve">
                                      <p:cBhvr>
                                        <p:cTn id="16" dur="500"/>
                                        <p:tgtEl>
                                          <p:spTgt spid="3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01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01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0133"/>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8192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192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19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192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194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8193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8192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8193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81933"/>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8193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194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81941"/>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8193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81950"/>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819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0" grpId="0" animBg="1"/>
      <p:bldP spid="81941" grpId="0" animBg="1"/>
      <p:bldP spid="81942" grpId="0"/>
      <p:bldP spid="81943" grpId="0"/>
      <p:bldP spid="90131" grpId="0"/>
      <p:bldP spid="90132" grpId="0"/>
      <p:bldP spid="90133" grpId="0"/>
      <p:bldP spid="81950" grpId="0" animBg="1"/>
      <p:bldP spid="32" grpId="0"/>
      <p:bldP spid="33" grpId="0"/>
      <p:bldP spid="3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图片 4">
            <a:extLst>
              <a:ext uri="{FF2B5EF4-FFF2-40B4-BE49-F238E27FC236}">
                <a16:creationId xmlns:a16="http://schemas.microsoft.com/office/drawing/2014/main" id="{91306C64-CC40-4598-B0E4-DB84FA16CA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00200"/>
            <a:ext cx="6921500"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内容占位符 4">
            <a:extLst>
              <a:ext uri="{FF2B5EF4-FFF2-40B4-BE49-F238E27FC236}">
                <a16:creationId xmlns:a16="http://schemas.microsoft.com/office/drawing/2014/main" id="{5936F911-6366-4230-ACD8-F73EA2F91D65}"/>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2133600" y="533400"/>
            <a:ext cx="5295900" cy="5715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ext Box 8">
            <a:extLst>
              <a:ext uri="{FF2B5EF4-FFF2-40B4-BE49-F238E27FC236}">
                <a16:creationId xmlns:a16="http://schemas.microsoft.com/office/drawing/2014/main" id="{8B04732B-CC0E-4FEE-9F60-D1095DC69194}"/>
              </a:ext>
            </a:extLst>
          </p:cNvPr>
          <p:cNvSpPr txBox="1">
            <a:spLocks noChangeArrowheads="1"/>
          </p:cNvSpPr>
          <p:nvPr/>
        </p:nvSpPr>
        <p:spPr bwMode="auto">
          <a:xfrm>
            <a:off x="990600" y="1676400"/>
            <a:ext cx="7467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spcBef>
                <a:spcPct val="50000"/>
              </a:spcBef>
            </a:pPr>
            <a:r>
              <a:rPr lang="en-US" altLang="zh-CN"/>
              <a:t>A demultiplexer (DEMUX) performs the opposite function from a MUX. It switches data from one input line to two or more data lines depending on the select inputs. </a:t>
            </a:r>
          </a:p>
        </p:txBody>
      </p:sp>
      <p:sp>
        <p:nvSpPr>
          <p:cNvPr id="155651" name="Rectangle 13">
            <a:extLst>
              <a:ext uri="{FF2B5EF4-FFF2-40B4-BE49-F238E27FC236}">
                <a16:creationId xmlns:a16="http://schemas.microsoft.com/office/drawing/2014/main" id="{6936A458-A34B-4A10-9330-B0B49D94D308}"/>
              </a:ext>
            </a:extLst>
          </p:cNvPr>
          <p:cNvSpPr>
            <a:spLocks noChangeArrowheads="1"/>
          </p:cNvSpPr>
          <p:nvPr/>
        </p:nvSpPr>
        <p:spPr bwMode="auto">
          <a:xfrm>
            <a:off x="914400" y="1143000"/>
            <a:ext cx="3886200" cy="461963"/>
          </a:xfrm>
          <a:prstGeom prst="rect">
            <a:avLst/>
          </a:prstGeom>
          <a:solidFill>
            <a:srgbClr val="996633"/>
          </a:solidFill>
          <a:ln w="9525">
            <a:solidFill>
              <a:srgbClr val="000000"/>
            </a:solidFill>
            <a:miter lim="800000"/>
            <a:headEnd/>
            <a:tailEnd/>
          </a:ln>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a:solidFill>
                  <a:srgbClr val="FFFF99"/>
                </a:solidFill>
              </a:rPr>
              <a:t>Demultiplexers (</a:t>
            </a:r>
            <a:r>
              <a:rPr lang="zh-CN" altLang="en-US">
                <a:solidFill>
                  <a:srgbClr val="FFFF99"/>
                </a:solidFill>
              </a:rPr>
              <a:t>多路分配器</a:t>
            </a:r>
            <a:r>
              <a:rPr lang="en-US" altLang="zh-CN">
                <a:solidFill>
                  <a:srgbClr val="FFFF99"/>
                </a:solidFill>
              </a:rPr>
              <a:t>)</a:t>
            </a:r>
          </a:p>
        </p:txBody>
      </p:sp>
      <p:pic>
        <p:nvPicPr>
          <p:cNvPr id="155652" name="图片 2">
            <a:extLst>
              <a:ext uri="{FF2B5EF4-FFF2-40B4-BE49-F238E27FC236}">
                <a16:creationId xmlns:a16="http://schemas.microsoft.com/office/drawing/2014/main" id="{3C5254BD-3400-46C3-B6A7-F5253B49AB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200400"/>
            <a:ext cx="4191000"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3" name="文本框 12">
            <a:extLst>
              <a:ext uri="{FF2B5EF4-FFF2-40B4-BE49-F238E27FC236}">
                <a16:creationId xmlns:a16="http://schemas.microsoft.com/office/drawing/2014/main" id="{82F4BDFE-0CC9-446C-9E15-832804858779}"/>
              </a:ext>
            </a:extLst>
          </p:cNvPr>
          <p:cNvSpPr txBox="1">
            <a:spLocks noChangeArrowheads="1"/>
          </p:cNvSpPr>
          <p:nvPr/>
        </p:nvSpPr>
        <p:spPr bwMode="auto">
          <a:xfrm>
            <a:off x="1981200" y="5378450"/>
            <a:ext cx="1981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a:t>Demultiplexer</a:t>
            </a:r>
            <a:endParaRPr lang="zh-CN" altLang="en-US"/>
          </a:p>
        </p:txBody>
      </p:sp>
      <p:graphicFrame>
        <p:nvGraphicFramePr>
          <p:cNvPr id="154630" name="Object 54">
            <a:extLst>
              <a:ext uri="{FF2B5EF4-FFF2-40B4-BE49-F238E27FC236}">
                <a16:creationId xmlns:a16="http://schemas.microsoft.com/office/drawing/2014/main" id="{9638A699-3651-453D-9C9A-EDF4D9788F88}"/>
              </a:ext>
            </a:extLst>
          </p:cNvPr>
          <p:cNvGraphicFramePr>
            <a:graphicFrameLocks noChangeAspect="1"/>
          </p:cNvGraphicFramePr>
          <p:nvPr/>
        </p:nvGraphicFramePr>
        <p:xfrm>
          <a:off x="5638800" y="3616325"/>
          <a:ext cx="2333625" cy="1655763"/>
        </p:xfrm>
        <a:graphic>
          <a:graphicData uri="http://schemas.openxmlformats.org/presentationml/2006/ole">
            <mc:AlternateContent xmlns:mc="http://schemas.openxmlformats.org/markup-compatibility/2006">
              <mc:Choice xmlns:v="urn:schemas-microsoft-com:vml" Requires="v">
                <p:oleObj spid="_x0000_s35849" name="CorelDRAW" r:id="rId6" imgW="1320800" imgH="927100" progId="CorelDRAW.Graphic.13">
                  <p:embed/>
                </p:oleObj>
              </mc:Choice>
              <mc:Fallback>
                <p:oleObj name="CorelDRAW" r:id="rId6" imgW="1320800" imgH="927100" progId="CorelDRAW.Graphic.13">
                  <p:embed/>
                  <p:pic>
                    <p:nvPicPr>
                      <p:cNvPr id="154630" name="Object 54">
                        <a:extLst>
                          <a:ext uri="{FF2B5EF4-FFF2-40B4-BE49-F238E27FC236}">
                            <a16:creationId xmlns:a16="http://schemas.microsoft.com/office/drawing/2014/main" id="{9638A699-3651-453D-9C9A-EDF4D9788F8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3616325"/>
                        <a:ext cx="2333625" cy="165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54631" name="Text Box 57">
            <a:extLst>
              <a:ext uri="{FF2B5EF4-FFF2-40B4-BE49-F238E27FC236}">
                <a16:creationId xmlns:a16="http://schemas.microsoft.com/office/drawing/2014/main" id="{549C83CE-AF2D-4D98-9AA1-DA5EAF8F55EE}"/>
              </a:ext>
            </a:extLst>
          </p:cNvPr>
          <p:cNvSpPr txBox="1">
            <a:spLocks noChangeArrowheads="1"/>
          </p:cNvSpPr>
          <p:nvPr/>
        </p:nvSpPr>
        <p:spPr bwMode="auto">
          <a:xfrm>
            <a:off x="5257800" y="3813175"/>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600" i="1">
                <a:solidFill>
                  <a:srgbClr val="FF0000"/>
                </a:solidFill>
                <a:latin typeface="Arial" panose="020B0604020202020204" pitchFamily="34" charset="0"/>
              </a:rPr>
              <a:t>A</a:t>
            </a:r>
            <a:r>
              <a:rPr lang="en-US" altLang="zh-CN" sz="1600" baseline="-25000">
                <a:solidFill>
                  <a:srgbClr val="FF0000"/>
                </a:solidFill>
                <a:latin typeface="Arial" panose="020B0604020202020204" pitchFamily="34" charset="0"/>
              </a:rPr>
              <a:t>1</a:t>
            </a:r>
            <a:endParaRPr lang="en-US" altLang="zh-CN" sz="1600">
              <a:solidFill>
                <a:srgbClr val="FF0000"/>
              </a:solidFill>
              <a:latin typeface="Arial" panose="020B0604020202020204" pitchFamily="34" charset="0"/>
            </a:endParaRPr>
          </a:p>
        </p:txBody>
      </p:sp>
      <p:sp>
        <p:nvSpPr>
          <p:cNvPr id="154632" name="Text Box 58">
            <a:extLst>
              <a:ext uri="{FF2B5EF4-FFF2-40B4-BE49-F238E27FC236}">
                <a16:creationId xmlns:a16="http://schemas.microsoft.com/office/drawing/2014/main" id="{2AB7ACEC-3271-4B43-B6BA-358B00EA2463}"/>
              </a:ext>
            </a:extLst>
          </p:cNvPr>
          <p:cNvSpPr txBox="1">
            <a:spLocks noChangeArrowheads="1"/>
          </p:cNvSpPr>
          <p:nvPr/>
        </p:nvSpPr>
        <p:spPr bwMode="auto">
          <a:xfrm>
            <a:off x="5257800" y="3463925"/>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600" i="1">
                <a:solidFill>
                  <a:srgbClr val="FF0000"/>
                </a:solidFill>
                <a:latin typeface="Arial" panose="020B0604020202020204" pitchFamily="34" charset="0"/>
              </a:rPr>
              <a:t>A</a:t>
            </a:r>
            <a:r>
              <a:rPr lang="en-US" altLang="zh-CN" sz="1600" baseline="-25000">
                <a:solidFill>
                  <a:srgbClr val="FF0000"/>
                </a:solidFill>
                <a:latin typeface="Arial" panose="020B0604020202020204" pitchFamily="34" charset="0"/>
              </a:rPr>
              <a:t>0</a:t>
            </a:r>
            <a:endParaRPr lang="en-US" altLang="zh-CN" sz="1600">
              <a:solidFill>
                <a:srgbClr val="FF0000"/>
              </a:solidFill>
              <a:latin typeface="Arial" panose="020B0604020202020204" pitchFamily="34" charset="0"/>
            </a:endParaRPr>
          </a:p>
        </p:txBody>
      </p:sp>
      <p:sp>
        <p:nvSpPr>
          <p:cNvPr id="154633" name="Text Box 59">
            <a:extLst>
              <a:ext uri="{FF2B5EF4-FFF2-40B4-BE49-F238E27FC236}">
                <a16:creationId xmlns:a16="http://schemas.microsoft.com/office/drawing/2014/main" id="{27B4A001-77BF-45E8-B8CC-BA7399589843}"/>
              </a:ext>
            </a:extLst>
          </p:cNvPr>
          <p:cNvSpPr txBox="1">
            <a:spLocks noChangeArrowheads="1"/>
          </p:cNvSpPr>
          <p:nvPr/>
        </p:nvSpPr>
        <p:spPr bwMode="auto">
          <a:xfrm>
            <a:off x="5257800" y="4194175"/>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600" i="1">
                <a:solidFill>
                  <a:srgbClr val="FF0000"/>
                </a:solidFill>
                <a:latin typeface="Arial" panose="020B0604020202020204" pitchFamily="34" charset="0"/>
              </a:rPr>
              <a:t>A</a:t>
            </a:r>
            <a:r>
              <a:rPr lang="en-US" altLang="zh-CN" sz="1600" baseline="-25000">
                <a:solidFill>
                  <a:srgbClr val="FF0000"/>
                </a:solidFill>
                <a:latin typeface="Arial" panose="020B0604020202020204" pitchFamily="34" charset="0"/>
              </a:rPr>
              <a:t>2</a:t>
            </a:r>
            <a:endParaRPr lang="en-US" altLang="zh-CN" sz="1600">
              <a:solidFill>
                <a:srgbClr val="FF0000"/>
              </a:solidFill>
              <a:latin typeface="Arial" panose="020B0604020202020204" pitchFamily="34" charset="0"/>
            </a:endParaRPr>
          </a:p>
        </p:txBody>
      </p:sp>
      <p:sp>
        <p:nvSpPr>
          <p:cNvPr id="154634" name="Text Box 60">
            <a:extLst>
              <a:ext uri="{FF2B5EF4-FFF2-40B4-BE49-F238E27FC236}">
                <a16:creationId xmlns:a16="http://schemas.microsoft.com/office/drawing/2014/main" id="{9322C105-973F-47E1-89DD-6B443E863BF8}"/>
              </a:ext>
            </a:extLst>
          </p:cNvPr>
          <p:cNvSpPr txBox="1">
            <a:spLocks noChangeArrowheads="1"/>
          </p:cNvSpPr>
          <p:nvPr/>
        </p:nvSpPr>
        <p:spPr bwMode="auto">
          <a:xfrm>
            <a:off x="5257800" y="4803775"/>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600" i="1">
                <a:solidFill>
                  <a:srgbClr val="FF0000"/>
                </a:solidFill>
                <a:latin typeface="Arial" panose="020B0604020202020204" pitchFamily="34" charset="0"/>
              </a:rPr>
              <a:t>A</a:t>
            </a:r>
            <a:r>
              <a:rPr lang="en-US" altLang="zh-CN" sz="1600" baseline="-25000">
                <a:solidFill>
                  <a:srgbClr val="FF0000"/>
                </a:solidFill>
                <a:latin typeface="Arial" panose="020B0604020202020204" pitchFamily="34" charset="0"/>
              </a:rPr>
              <a:t>3</a:t>
            </a:r>
            <a:endParaRPr lang="en-US" altLang="zh-CN" sz="1600">
              <a:solidFill>
                <a:srgbClr val="FF0000"/>
              </a:solidFill>
              <a:latin typeface="Arial" panose="020B0604020202020204" pitchFamily="34" charset="0"/>
            </a:endParaRPr>
          </a:p>
        </p:txBody>
      </p:sp>
      <p:sp>
        <p:nvSpPr>
          <p:cNvPr id="154635" name="Text Box 80">
            <a:extLst>
              <a:ext uri="{FF2B5EF4-FFF2-40B4-BE49-F238E27FC236}">
                <a16:creationId xmlns:a16="http://schemas.microsoft.com/office/drawing/2014/main" id="{89DF889B-B4FE-45CA-A36A-66D6CB16AA7A}"/>
              </a:ext>
            </a:extLst>
          </p:cNvPr>
          <p:cNvSpPr txBox="1">
            <a:spLocks noChangeArrowheads="1"/>
          </p:cNvSpPr>
          <p:nvPr/>
        </p:nvSpPr>
        <p:spPr bwMode="auto">
          <a:xfrm>
            <a:off x="7620000" y="3768725"/>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i="1">
                <a:solidFill>
                  <a:srgbClr val="FF0000"/>
                </a:solidFill>
              </a:rPr>
              <a:t>X</a:t>
            </a:r>
          </a:p>
        </p:txBody>
      </p:sp>
      <p:sp>
        <p:nvSpPr>
          <p:cNvPr id="154636" name="Text Box 81">
            <a:extLst>
              <a:ext uri="{FF2B5EF4-FFF2-40B4-BE49-F238E27FC236}">
                <a16:creationId xmlns:a16="http://schemas.microsoft.com/office/drawing/2014/main" id="{D69A4A00-80FD-4010-BE28-94D1B1E15ABA}"/>
              </a:ext>
            </a:extLst>
          </p:cNvPr>
          <p:cNvSpPr txBox="1">
            <a:spLocks noChangeArrowheads="1"/>
          </p:cNvSpPr>
          <p:nvPr/>
        </p:nvSpPr>
        <p:spPr bwMode="auto">
          <a:xfrm>
            <a:off x="5257800" y="5368925"/>
            <a:ext cx="2971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600" b="1" u="sng"/>
              <a:t>Active HIGH </a:t>
            </a:r>
            <a:r>
              <a:rPr lang="en-US" altLang="zh-CN" sz="1600"/>
              <a:t>decoder for 0011</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46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46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46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46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46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46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46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1" grpId="0"/>
      <p:bldP spid="154632" grpId="0"/>
      <p:bldP spid="154633" grpId="0"/>
      <p:bldP spid="154634" grpId="0"/>
      <p:bldP spid="154635" grpId="0"/>
      <p:bldP spid="1546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a:extLst>
              <a:ext uri="{FF2B5EF4-FFF2-40B4-BE49-F238E27FC236}">
                <a16:creationId xmlns:a16="http://schemas.microsoft.com/office/drawing/2014/main" id="{DD6BCF41-4CAC-4344-814D-AD2D318C1F29}"/>
              </a:ext>
            </a:extLst>
          </p:cNvPr>
          <p:cNvSpPr>
            <a:spLocks noChangeArrowheads="1"/>
          </p:cNvSpPr>
          <p:nvPr/>
        </p:nvSpPr>
        <p:spPr bwMode="auto">
          <a:xfrm>
            <a:off x="914400" y="1143000"/>
            <a:ext cx="1547813" cy="466725"/>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1200" cap="none" spc="0" normalizeH="0" baseline="0" noProof="0">
                <a:ln>
                  <a:noFill/>
                </a:ln>
                <a:solidFill>
                  <a:srgbClr val="FFFF99"/>
                </a:solidFill>
                <a:effectLst/>
                <a:uLnTx/>
                <a:uFillTx/>
                <a:latin typeface="Times New Roman" panose="02020603050405020304" pitchFamily="18" charset="0"/>
                <a:ea typeface="ヒラギノ角ゴ Pro W3" pitchFamily="-128" charset="-128"/>
                <a:cs typeface="+mn-cs"/>
              </a:rPr>
              <a:t>Full-Adder</a:t>
            </a:r>
          </a:p>
        </p:txBody>
      </p:sp>
      <p:graphicFrame>
        <p:nvGraphicFramePr>
          <p:cNvPr id="20483" name="Object 32">
            <a:extLst>
              <a:ext uri="{FF2B5EF4-FFF2-40B4-BE49-F238E27FC236}">
                <a16:creationId xmlns:a16="http://schemas.microsoft.com/office/drawing/2014/main" id="{8B08533A-F0DD-4533-B254-0C1AF8A4FBC6}"/>
              </a:ext>
            </a:extLst>
          </p:cNvPr>
          <p:cNvGraphicFramePr>
            <a:graphicFrameLocks noChangeAspect="1"/>
          </p:cNvGraphicFramePr>
          <p:nvPr/>
        </p:nvGraphicFramePr>
        <p:xfrm>
          <a:off x="1371600" y="2971800"/>
          <a:ext cx="2428875" cy="2895600"/>
        </p:xfrm>
        <a:graphic>
          <a:graphicData uri="http://schemas.openxmlformats.org/presentationml/2006/ole">
            <mc:AlternateContent xmlns:mc="http://schemas.openxmlformats.org/markup-compatibility/2006">
              <mc:Choice xmlns:v="urn:schemas-microsoft-com:vml" Requires="v">
                <p:oleObj spid="_x0000_s6186" name="CorelDRAW" r:id="rId4" imgW="1422400" imgH="1663700" progId="CorelDRAW.Graphic.13">
                  <p:embed/>
                </p:oleObj>
              </mc:Choice>
              <mc:Fallback>
                <p:oleObj name="CorelDRAW" r:id="rId4" imgW="1422400" imgH="1663700" progId="CorelDRAW.Graphic.13">
                  <p:embed/>
                  <p:pic>
                    <p:nvPicPr>
                      <p:cNvPr id="20483" name="Object 32">
                        <a:extLst>
                          <a:ext uri="{FF2B5EF4-FFF2-40B4-BE49-F238E27FC236}">
                            <a16:creationId xmlns:a16="http://schemas.microsoft.com/office/drawing/2014/main" id="{8B08533A-F0DD-4533-B254-0C1AF8A4FB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971800"/>
                        <a:ext cx="2428875"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12673" name="Oval 33">
            <a:extLst>
              <a:ext uri="{FF2B5EF4-FFF2-40B4-BE49-F238E27FC236}">
                <a16:creationId xmlns:a16="http://schemas.microsoft.com/office/drawing/2014/main" id="{05CA7048-80B1-43D1-8E94-A00AC6E89A41}"/>
              </a:ext>
            </a:extLst>
          </p:cNvPr>
          <p:cNvSpPr>
            <a:spLocks noChangeArrowheads="1"/>
          </p:cNvSpPr>
          <p:nvPr/>
        </p:nvSpPr>
        <p:spPr bwMode="auto">
          <a:xfrm>
            <a:off x="1447800" y="4886325"/>
            <a:ext cx="2133600" cy="27781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Times New Roman" panose="02020603050405020304" pitchFamily="18" charset="0"/>
              <a:cs typeface="+mn-cs"/>
            </a:endParaRPr>
          </a:p>
        </p:txBody>
      </p:sp>
      <p:grpSp>
        <p:nvGrpSpPr>
          <p:cNvPr id="20485" name="Group 57">
            <a:extLst>
              <a:ext uri="{FF2B5EF4-FFF2-40B4-BE49-F238E27FC236}">
                <a16:creationId xmlns:a16="http://schemas.microsoft.com/office/drawing/2014/main" id="{37E32ABD-0083-4DBA-A30F-C44D9B394590}"/>
              </a:ext>
            </a:extLst>
          </p:cNvPr>
          <p:cNvGrpSpPr>
            <a:grpSpLocks/>
          </p:cNvGrpSpPr>
          <p:nvPr/>
        </p:nvGrpSpPr>
        <p:grpSpPr bwMode="auto">
          <a:xfrm>
            <a:off x="4114800" y="3581400"/>
            <a:ext cx="4114800" cy="2190750"/>
            <a:chOff x="2592" y="2256"/>
            <a:chExt cx="2592" cy="1380"/>
          </a:xfrm>
        </p:grpSpPr>
        <p:grpSp>
          <p:nvGrpSpPr>
            <p:cNvPr id="20487" name="Group 34">
              <a:extLst>
                <a:ext uri="{FF2B5EF4-FFF2-40B4-BE49-F238E27FC236}">
                  <a16:creationId xmlns:a16="http://schemas.microsoft.com/office/drawing/2014/main" id="{2E4E13BE-8347-466C-85DC-484F2BB80E70}"/>
                </a:ext>
              </a:extLst>
            </p:cNvPr>
            <p:cNvGrpSpPr>
              <a:grpSpLocks/>
            </p:cNvGrpSpPr>
            <p:nvPr/>
          </p:nvGrpSpPr>
          <p:grpSpPr bwMode="auto">
            <a:xfrm>
              <a:off x="2736" y="2256"/>
              <a:ext cx="2256" cy="1380"/>
              <a:chOff x="1028" y="2496"/>
              <a:chExt cx="2256" cy="1380"/>
            </a:xfrm>
          </p:grpSpPr>
          <p:graphicFrame>
            <p:nvGraphicFramePr>
              <p:cNvPr id="20498" name="Object 35">
                <a:extLst>
                  <a:ext uri="{FF2B5EF4-FFF2-40B4-BE49-F238E27FC236}">
                    <a16:creationId xmlns:a16="http://schemas.microsoft.com/office/drawing/2014/main" id="{E902033C-2416-43A9-AD07-657FEC72F056}"/>
                  </a:ext>
                </a:extLst>
              </p:cNvPr>
              <p:cNvGraphicFramePr>
                <a:graphicFrameLocks noChangeAspect="1"/>
              </p:cNvGraphicFramePr>
              <p:nvPr/>
            </p:nvGraphicFramePr>
            <p:xfrm>
              <a:off x="1028" y="2496"/>
              <a:ext cx="2256" cy="1380"/>
            </p:xfrm>
            <a:graphic>
              <a:graphicData uri="http://schemas.openxmlformats.org/presentationml/2006/ole">
                <mc:AlternateContent xmlns:mc="http://schemas.openxmlformats.org/markup-compatibility/2006">
                  <mc:Choice xmlns:v="urn:schemas-microsoft-com:vml" Requires="v">
                    <p:oleObj spid="_x0000_s6187" name="CorelDRAW" r:id="rId6" imgW="2400300" imgH="1460500" progId="CorelDRAW.Graphic.13">
                      <p:embed/>
                    </p:oleObj>
                  </mc:Choice>
                  <mc:Fallback>
                    <p:oleObj name="CorelDRAW" r:id="rId6" imgW="2400300" imgH="1460500" progId="CorelDRAW.Graphic.13">
                      <p:embed/>
                      <p:pic>
                        <p:nvPicPr>
                          <p:cNvPr id="20498" name="Object 35">
                            <a:extLst>
                              <a:ext uri="{FF2B5EF4-FFF2-40B4-BE49-F238E27FC236}">
                                <a16:creationId xmlns:a16="http://schemas.microsoft.com/office/drawing/2014/main" id="{E902033C-2416-43A9-AD07-657FEC72F0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8" y="2496"/>
                            <a:ext cx="2256" cy="1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0499" name="Text Box 36">
                <a:extLst>
                  <a:ext uri="{FF2B5EF4-FFF2-40B4-BE49-F238E27FC236}">
                    <a16:creationId xmlns:a16="http://schemas.microsoft.com/office/drawing/2014/main" id="{B0F6B6CB-3DD6-4D7F-9F0D-4B352CCC6C48}"/>
                  </a:ext>
                </a:extLst>
              </p:cNvPr>
              <p:cNvSpPr txBox="1">
                <a:spLocks noChangeArrowheads="1"/>
              </p:cNvSpPr>
              <p:nvPr/>
            </p:nvSpPr>
            <p:spPr bwMode="auto">
              <a:xfrm>
                <a:off x="1228" y="2592"/>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1"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28" charset="-128"/>
                    <a:cs typeface="+mn-cs"/>
                  </a:rPr>
                  <a:t>A</a:t>
                </a:r>
              </a:p>
            </p:txBody>
          </p:sp>
          <p:sp>
            <p:nvSpPr>
              <p:cNvPr id="20500" name="Text Box 37">
                <a:extLst>
                  <a:ext uri="{FF2B5EF4-FFF2-40B4-BE49-F238E27FC236}">
                    <a16:creationId xmlns:a16="http://schemas.microsoft.com/office/drawing/2014/main" id="{2D3510F1-A881-4DFD-BFAB-6273F4678705}"/>
                  </a:ext>
                </a:extLst>
              </p:cNvPr>
              <p:cNvSpPr txBox="1">
                <a:spLocks noChangeArrowheads="1"/>
              </p:cNvSpPr>
              <p:nvPr/>
            </p:nvSpPr>
            <p:spPr bwMode="auto">
              <a:xfrm>
                <a:off x="1228" y="2956"/>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1"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28" charset="-128"/>
                    <a:cs typeface="+mn-cs"/>
                  </a:rPr>
                  <a:t>B</a:t>
                </a:r>
              </a:p>
            </p:txBody>
          </p:sp>
          <p:sp>
            <p:nvSpPr>
              <p:cNvPr id="20501" name="Text Box 38">
                <a:extLst>
                  <a:ext uri="{FF2B5EF4-FFF2-40B4-BE49-F238E27FC236}">
                    <a16:creationId xmlns:a16="http://schemas.microsoft.com/office/drawing/2014/main" id="{47B71609-294E-4FC3-BA98-750823C4A3ED}"/>
                  </a:ext>
                </a:extLst>
              </p:cNvPr>
              <p:cNvSpPr txBox="1">
                <a:spLocks noChangeArrowheads="1"/>
              </p:cNvSpPr>
              <p:nvPr/>
            </p:nvSpPr>
            <p:spPr bwMode="auto">
              <a:xfrm>
                <a:off x="1392" y="2496"/>
                <a:ext cx="24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0" u="none" strike="noStrike" kern="1200" cap="none" spc="0" normalizeH="0" baseline="0" noProof="0">
                    <a:ln>
                      <a:noFill/>
                    </a:ln>
                    <a:solidFill>
                      <a:srgbClr val="000000"/>
                    </a:solidFill>
                    <a:effectLst/>
                    <a:uLnTx/>
                    <a:uFillTx/>
                    <a:latin typeface="Symbol" panose="05050102010706020507" pitchFamily="18" charset="2"/>
                    <a:ea typeface="ヒラギノ角ゴ Pro W3" pitchFamily="-128" charset="-128"/>
                    <a:cs typeface="+mn-cs"/>
                  </a:rPr>
                  <a:t>S</a:t>
                </a:r>
              </a:p>
            </p:txBody>
          </p:sp>
          <p:sp>
            <p:nvSpPr>
              <p:cNvPr id="20502" name="Text Box 39">
                <a:extLst>
                  <a:ext uri="{FF2B5EF4-FFF2-40B4-BE49-F238E27FC236}">
                    <a16:creationId xmlns:a16="http://schemas.microsoft.com/office/drawing/2014/main" id="{3BE5718B-6AAE-4435-8FCE-81AFD159B71C}"/>
                  </a:ext>
                </a:extLst>
              </p:cNvPr>
              <p:cNvSpPr txBox="1">
                <a:spLocks noChangeArrowheads="1"/>
              </p:cNvSpPr>
              <p:nvPr/>
            </p:nvSpPr>
            <p:spPr bwMode="auto">
              <a:xfrm>
                <a:off x="1468" y="2956"/>
                <a:ext cx="43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1"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28" charset="-128"/>
                    <a:cs typeface="+mn-cs"/>
                  </a:rPr>
                  <a:t>C</a:t>
                </a:r>
                <a:r>
                  <a:rPr kumimoji="0" lang="en-US" altLang="zh-CN" sz="1600" b="0" i="0" u="none" strike="noStrike" kern="1200" cap="none" spc="0" normalizeH="0" baseline="-25000" noProof="0">
                    <a:ln>
                      <a:noFill/>
                    </a:ln>
                    <a:solidFill>
                      <a:srgbClr val="000000"/>
                    </a:solidFill>
                    <a:effectLst/>
                    <a:uLnTx/>
                    <a:uFillTx/>
                    <a:latin typeface="Arial" panose="020B0604020202020204" pitchFamily="34" charset="0"/>
                    <a:ea typeface="ヒラギノ角ゴ Pro W3" pitchFamily="-128" charset="-128"/>
                    <a:cs typeface="+mn-cs"/>
                  </a:rPr>
                  <a:t>out</a:t>
                </a:r>
              </a:p>
            </p:txBody>
          </p:sp>
          <p:sp>
            <p:nvSpPr>
              <p:cNvPr id="20503" name="Text Box 40">
                <a:extLst>
                  <a:ext uri="{FF2B5EF4-FFF2-40B4-BE49-F238E27FC236}">
                    <a16:creationId xmlns:a16="http://schemas.microsoft.com/office/drawing/2014/main" id="{0FF49866-5B3B-4494-ACE7-D4BA0631B676}"/>
                  </a:ext>
                </a:extLst>
              </p:cNvPr>
              <p:cNvSpPr txBox="1">
                <a:spLocks noChangeArrowheads="1"/>
              </p:cNvSpPr>
              <p:nvPr/>
            </p:nvSpPr>
            <p:spPr bwMode="auto">
              <a:xfrm>
                <a:off x="1564" y="2572"/>
                <a:ext cx="24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0" u="none" strike="noStrike" kern="1200" cap="none" spc="0" normalizeH="0" baseline="0" noProof="0">
                    <a:ln>
                      <a:noFill/>
                    </a:ln>
                    <a:solidFill>
                      <a:srgbClr val="000000"/>
                    </a:solidFill>
                    <a:effectLst/>
                    <a:uLnTx/>
                    <a:uFillTx/>
                    <a:latin typeface="Symbol" panose="05050102010706020507" pitchFamily="18" charset="2"/>
                    <a:ea typeface="ヒラギノ角ゴ Pro W3" pitchFamily="-128" charset="-128"/>
                    <a:cs typeface="+mn-cs"/>
                  </a:rPr>
                  <a:t>S</a:t>
                </a:r>
              </a:p>
            </p:txBody>
          </p:sp>
          <p:grpSp>
            <p:nvGrpSpPr>
              <p:cNvPr id="20504" name="Group 41">
                <a:extLst>
                  <a:ext uri="{FF2B5EF4-FFF2-40B4-BE49-F238E27FC236}">
                    <a16:creationId xmlns:a16="http://schemas.microsoft.com/office/drawing/2014/main" id="{0B175C5D-D2D5-449D-AF72-EBCB6292389A}"/>
                  </a:ext>
                </a:extLst>
              </p:cNvPr>
              <p:cNvGrpSpPr>
                <a:grpSpLocks/>
              </p:cNvGrpSpPr>
              <p:nvPr/>
            </p:nvGrpSpPr>
            <p:grpSpPr bwMode="auto">
              <a:xfrm>
                <a:off x="2072" y="2496"/>
                <a:ext cx="672" cy="672"/>
                <a:chOff x="2112" y="2496"/>
                <a:chExt cx="672" cy="672"/>
              </a:xfrm>
            </p:grpSpPr>
            <p:sp>
              <p:nvSpPr>
                <p:cNvPr id="20505" name="Text Box 42">
                  <a:extLst>
                    <a:ext uri="{FF2B5EF4-FFF2-40B4-BE49-F238E27FC236}">
                      <a16:creationId xmlns:a16="http://schemas.microsoft.com/office/drawing/2014/main" id="{9E8EAF74-3119-48D4-9FB1-34F31865DDC6}"/>
                    </a:ext>
                  </a:extLst>
                </p:cNvPr>
                <p:cNvSpPr txBox="1">
                  <a:spLocks noChangeArrowheads="1"/>
                </p:cNvSpPr>
                <p:nvPr/>
              </p:nvSpPr>
              <p:spPr bwMode="auto">
                <a:xfrm>
                  <a:off x="2112" y="2592"/>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1"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28" charset="-128"/>
                      <a:cs typeface="+mn-cs"/>
                    </a:rPr>
                    <a:t>A</a:t>
                  </a:r>
                </a:p>
              </p:txBody>
            </p:sp>
            <p:sp>
              <p:nvSpPr>
                <p:cNvPr id="20506" name="Text Box 43">
                  <a:extLst>
                    <a:ext uri="{FF2B5EF4-FFF2-40B4-BE49-F238E27FC236}">
                      <a16:creationId xmlns:a16="http://schemas.microsoft.com/office/drawing/2014/main" id="{8AF27D1F-AC60-4C96-B8B4-AAC9D33F11BF}"/>
                    </a:ext>
                  </a:extLst>
                </p:cNvPr>
                <p:cNvSpPr txBox="1">
                  <a:spLocks noChangeArrowheads="1"/>
                </p:cNvSpPr>
                <p:nvPr/>
              </p:nvSpPr>
              <p:spPr bwMode="auto">
                <a:xfrm>
                  <a:off x="2112" y="2956"/>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1"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28" charset="-128"/>
                      <a:cs typeface="+mn-cs"/>
                    </a:rPr>
                    <a:t>B</a:t>
                  </a:r>
                </a:p>
              </p:txBody>
            </p:sp>
            <p:sp>
              <p:nvSpPr>
                <p:cNvPr id="20507" name="Text Box 44">
                  <a:extLst>
                    <a:ext uri="{FF2B5EF4-FFF2-40B4-BE49-F238E27FC236}">
                      <a16:creationId xmlns:a16="http://schemas.microsoft.com/office/drawing/2014/main" id="{EAE8EFAA-E9AF-4366-AE19-E39FD54166B9}"/>
                    </a:ext>
                  </a:extLst>
                </p:cNvPr>
                <p:cNvSpPr txBox="1">
                  <a:spLocks noChangeArrowheads="1"/>
                </p:cNvSpPr>
                <p:nvPr/>
              </p:nvSpPr>
              <p:spPr bwMode="auto">
                <a:xfrm>
                  <a:off x="2276" y="2496"/>
                  <a:ext cx="24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0" u="none" strike="noStrike" kern="1200" cap="none" spc="0" normalizeH="0" baseline="0" noProof="0">
                      <a:ln>
                        <a:noFill/>
                      </a:ln>
                      <a:solidFill>
                        <a:srgbClr val="000000"/>
                      </a:solidFill>
                      <a:effectLst/>
                      <a:uLnTx/>
                      <a:uFillTx/>
                      <a:latin typeface="Symbol" panose="05050102010706020507" pitchFamily="18" charset="2"/>
                      <a:ea typeface="ヒラギノ角ゴ Pro W3" pitchFamily="-128" charset="-128"/>
                      <a:cs typeface="+mn-cs"/>
                    </a:rPr>
                    <a:t>S</a:t>
                  </a:r>
                </a:p>
              </p:txBody>
            </p:sp>
            <p:sp>
              <p:nvSpPr>
                <p:cNvPr id="20508" name="Text Box 45">
                  <a:extLst>
                    <a:ext uri="{FF2B5EF4-FFF2-40B4-BE49-F238E27FC236}">
                      <a16:creationId xmlns:a16="http://schemas.microsoft.com/office/drawing/2014/main" id="{CD658B78-6146-44B3-9419-BAC5495B39D2}"/>
                    </a:ext>
                  </a:extLst>
                </p:cNvPr>
                <p:cNvSpPr txBox="1">
                  <a:spLocks noChangeArrowheads="1"/>
                </p:cNvSpPr>
                <p:nvPr/>
              </p:nvSpPr>
              <p:spPr bwMode="auto">
                <a:xfrm>
                  <a:off x="2352" y="2956"/>
                  <a:ext cx="43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1"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28" charset="-128"/>
                      <a:cs typeface="+mn-cs"/>
                    </a:rPr>
                    <a:t>C</a:t>
                  </a:r>
                  <a:r>
                    <a:rPr kumimoji="0" lang="en-US" altLang="zh-CN" sz="1600" b="0" i="0" u="none" strike="noStrike" kern="1200" cap="none" spc="0" normalizeH="0" baseline="-25000" noProof="0">
                      <a:ln>
                        <a:noFill/>
                      </a:ln>
                      <a:solidFill>
                        <a:srgbClr val="000000"/>
                      </a:solidFill>
                      <a:effectLst/>
                      <a:uLnTx/>
                      <a:uFillTx/>
                      <a:latin typeface="Arial" panose="020B0604020202020204" pitchFamily="34" charset="0"/>
                      <a:ea typeface="ヒラギノ角ゴ Pro W3" pitchFamily="-128" charset="-128"/>
                      <a:cs typeface="+mn-cs"/>
                    </a:rPr>
                    <a:t>out</a:t>
                  </a:r>
                </a:p>
              </p:txBody>
            </p:sp>
            <p:sp>
              <p:nvSpPr>
                <p:cNvPr id="20509" name="Text Box 46">
                  <a:extLst>
                    <a:ext uri="{FF2B5EF4-FFF2-40B4-BE49-F238E27FC236}">
                      <a16:creationId xmlns:a16="http://schemas.microsoft.com/office/drawing/2014/main" id="{8B354922-2E66-4780-AF2F-5D8623018EE1}"/>
                    </a:ext>
                  </a:extLst>
                </p:cNvPr>
                <p:cNvSpPr txBox="1">
                  <a:spLocks noChangeArrowheads="1"/>
                </p:cNvSpPr>
                <p:nvPr/>
              </p:nvSpPr>
              <p:spPr bwMode="auto">
                <a:xfrm>
                  <a:off x="2448" y="2572"/>
                  <a:ext cx="24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0" u="none" strike="noStrike" kern="1200" cap="none" spc="0" normalizeH="0" baseline="0" noProof="0">
                      <a:ln>
                        <a:noFill/>
                      </a:ln>
                      <a:solidFill>
                        <a:srgbClr val="000000"/>
                      </a:solidFill>
                      <a:effectLst/>
                      <a:uLnTx/>
                      <a:uFillTx/>
                      <a:latin typeface="Symbol" panose="05050102010706020507" pitchFamily="18" charset="2"/>
                      <a:ea typeface="ヒラギノ角ゴ Pro W3" pitchFamily="-128" charset="-128"/>
                      <a:cs typeface="+mn-cs"/>
                    </a:rPr>
                    <a:t>S</a:t>
                  </a:r>
                </a:p>
              </p:txBody>
            </p:sp>
          </p:grpSp>
        </p:grpSp>
        <p:sp>
          <p:nvSpPr>
            <p:cNvPr id="20488" name="Text Box 47">
              <a:extLst>
                <a:ext uri="{FF2B5EF4-FFF2-40B4-BE49-F238E27FC236}">
                  <a16:creationId xmlns:a16="http://schemas.microsoft.com/office/drawing/2014/main" id="{26C32052-CE42-41B7-A227-8D9154930C97}"/>
                </a:ext>
              </a:extLst>
            </p:cNvPr>
            <p:cNvSpPr txBox="1">
              <a:spLocks noChangeArrowheads="1"/>
            </p:cNvSpPr>
            <p:nvPr/>
          </p:nvSpPr>
          <p:spPr bwMode="auto">
            <a:xfrm>
              <a:off x="2592" y="2352"/>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0" u="none" strike="noStrike" kern="1200" cap="none" spc="0" normalizeH="0" baseline="0" noProof="0">
                  <a:ln>
                    <a:noFill/>
                  </a:ln>
                  <a:solidFill>
                    <a:srgbClr val="FF0000"/>
                  </a:solidFill>
                  <a:effectLst/>
                  <a:uLnTx/>
                  <a:uFillTx/>
                  <a:latin typeface="Times New Roman" panose="02020603050405020304" pitchFamily="18" charset="0"/>
                  <a:ea typeface="ヒラギノ角ゴ Pro W3" pitchFamily="-128" charset="-128"/>
                  <a:cs typeface="+mn-cs"/>
                </a:rPr>
                <a:t>1</a:t>
              </a:r>
            </a:p>
          </p:txBody>
        </p:sp>
        <p:sp>
          <p:nvSpPr>
            <p:cNvPr id="20489" name="Text Box 48">
              <a:extLst>
                <a:ext uri="{FF2B5EF4-FFF2-40B4-BE49-F238E27FC236}">
                  <a16:creationId xmlns:a16="http://schemas.microsoft.com/office/drawing/2014/main" id="{EA54105D-D9C3-4B16-9836-4CEFE803516F}"/>
                </a:ext>
              </a:extLst>
            </p:cNvPr>
            <p:cNvSpPr txBox="1">
              <a:spLocks noChangeArrowheads="1"/>
            </p:cNvSpPr>
            <p:nvPr/>
          </p:nvSpPr>
          <p:spPr bwMode="auto">
            <a:xfrm>
              <a:off x="2976" y="3060"/>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0" u="none" strike="noStrike" kern="1200" cap="none" spc="0" normalizeH="0" baseline="0" noProof="0">
                  <a:ln>
                    <a:noFill/>
                  </a:ln>
                  <a:solidFill>
                    <a:srgbClr val="FF0000"/>
                  </a:solidFill>
                  <a:effectLst/>
                  <a:uLnTx/>
                  <a:uFillTx/>
                  <a:latin typeface="Times New Roman" panose="02020603050405020304" pitchFamily="18" charset="0"/>
                  <a:ea typeface="ヒラギノ角ゴ Pro W3" pitchFamily="-128" charset="-128"/>
                  <a:cs typeface="+mn-cs"/>
                </a:rPr>
                <a:t>1</a:t>
              </a:r>
            </a:p>
          </p:txBody>
        </p:sp>
        <p:sp>
          <p:nvSpPr>
            <p:cNvPr id="20490" name="Text Box 49">
              <a:extLst>
                <a:ext uri="{FF2B5EF4-FFF2-40B4-BE49-F238E27FC236}">
                  <a16:creationId xmlns:a16="http://schemas.microsoft.com/office/drawing/2014/main" id="{8507F555-6233-40E7-8EA3-75F112A6621D}"/>
                </a:ext>
              </a:extLst>
            </p:cNvPr>
            <p:cNvSpPr txBox="1">
              <a:spLocks noChangeArrowheads="1"/>
            </p:cNvSpPr>
            <p:nvPr/>
          </p:nvSpPr>
          <p:spPr bwMode="auto">
            <a:xfrm>
              <a:off x="2592" y="2736"/>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0" u="none" strike="noStrike" kern="1200" cap="none" spc="0" normalizeH="0" baseline="0" noProof="0">
                  <a:ln>
                    <a:noFill/>
                  </a:ln>
                  <a:solidFill>
                    <a:srgbClr val="FF0000"/>
                  </a:solidFill>
                  <a:effectLst/>
                  <a:uLnTx/>
                  <a:uFillTx/>
                  <a:latin typeface="Times New Roman" panose="02020603050405020304" pitchFamily="18" charset="0"/>
                  <a:ea typeface="ヒラギノ角ゴ Pro W3" pitchFamily="-128" charset="-128"/>
                  <a:cs typeface="+mn-cs"/>
                </a:rPr>
                <a:t>0</a:t>
              </a:r>
            </a:p>
          </p:txBody>
        </p:sp>
        <p:sp>
          <p:nvSpPr>
            <p:cNvPr id="20491" name="Text Box 50">
              <a:extLst>
                <a:ext uri="{FF2B5EF4-FFF2-40B4-BE49-F238E27FC236}">
                  <a16:creationId xmlns:a16="http://schemas.microsoft.com/office/drawing/2014/main" id="{78E68A61-C650-4D80-B9DB-E9407A071B26}"/>
                </a:ext>
              </a:extLst>
            </p:cNvPr>
            <p:cNvSpPr txBox="1">
              <a:spLocks noChangeArrowheads="1"/>
            </p:cNvSpPr>
            <p:nvPr/>
          </p:nvSpPr>
          <p:spPr bwMode="auto">
            <a:xfrm>
              <a:off x="3456" y="2292"/>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0" u="none" strike="noStrike" kern="1200" cap="none" spc="0" normalizeH="0" baseline="0" noProof="0">
                  <a:ln>
                    <a:noFill/>
                  </a:ln>
                  <a:solidFill>
                    <a:srgbClr val="FF0000"/>
                  </a:solidFill>
                  <a:effectLst/>
                  <a:uLnTx/>
                  <a:uFillTx/>
                  <a:latin typeface="Times New Roman" panose="02020603050405020304" pitchFamily="18" charset="0"/>
                  <a:ea typeface="ヒラギノ角ゴ Pro W3" pitchFamily="-128" charset="-128"/>
                  <a:cs typeface="+mn-cs"/>
                </a:rPr>
                <a:t>1</a:t>
              </a:r>
            </a:p>
          </p:txBody>
        </p:sp>
        <p:sp>
          <p:nvSpPr>
            <p:cNvPr id="20492" name="Text Box 51">
              <a:extLst>
                <a:ext uri="{FF2B5EF4-FFF2-40B4-BE49-F238E27FC236}">
                  <a16:creationId xmlns:a16="http://schemas.microsoft.com/office/drawing/2014/main" id="{B546797C-6A6D-4B4B-8790-ADFCE3904489}"/>
                </a:ext>
              </a:extLst>
            </p:cNvPr>
            <p:cNvSpPr txBox="1">
              <a:spLocks noChangeArrowheads="1"/>
            </p:cNvSpPr>
            <p:nvPr/>
          </p:nvSpPr>
          <p:spPr bwMode="auto">
            <a:xfrm>
              <a:off x="3456" y="2656"/>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0" u="none" strike="noStrike" kern="1200" cap="none" spc="0" normalizeH="0" baseline="0" noProof="0">
                  <a:ln>
                    <a:noFill/>
                  </a:ln>
                  <a:solidFill>
                    <a:srgbClr val="FF0000"/>
                  </a:solidFill>
                  <a:effectLst/>
                  <a:uLnTx/>
                  <a:uFillTx/>
                  <a:latin typeface="Times New Roman" panose="02020603050405020304" pitchFamily="18" charset="0"/>
                  <a:ea typeface="ヒラギノ角ゴ Pro W3" pitchFamily="-128" charset="-128"/>
                  <a:cs typeface="+mn-cs"/>
                </a:rPr>
                <a:t>0</a:t>
              </a:r>
            </a:p>
          </p:txBody>
        </p:sp>
        <p:sp>
          <p:nvSpPr>
            <p:cNvPr id="20493" name="Text Box 52">
              <a:extLst>
                <a:ext uri="{FF2B5EF4-FFF2-40B4-BE49-F238E27FC236}">
                  <a16:creationId xmlns:a16="http://schemas.microsoft.com/office/drawing/2014/main" id="{F12D152F-7D2B-49C9-8410-DCA7371CA79B}"/>
                </a:ext>
              </a:extLst>
            </p:cNvPr>
            <p:cNvSpPr txBox="1">
              <a:spLocks noChangeArrowheads="1"/>
            </p:cNvSpPr>
            <p:nvPr/>
          </p:nvSpPr>
          <p:spPr bwMode="auto">
            <a:xfrm>
              <a:off x="4320" y="2653"/>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0" u="none" strike="noStrike" kern="1200" cap="none" spc="0" normalizeH="0" baseline="0" noProof="0">
                  <a:ln>
                    <a:noFill/>
                  </a:ln>
                  <a:solidFill>
                    <a:srgbClr val="FF0000"/>
                  </a:solidFill>
                  <a:effectLst/>
                  <a:uLnTx/>
                  <a:uFillTx/>
                  <a:latin typeface="Times New Roman" panose="02020603050405020304" pitchFamily="18" charset="0"/>
                  <a:ea typeface="ヒラギノ角ゴ Pro W3" pitchFamily="-128" charset="-128"/>
                  <a:cs typeface="+mn-cs"/>
                </a:rPr>
                <a:t>1</a:t>
              </a:r>
            </a:p>
          </p:txBody>
        </p:sp>
        <p:sp>
          <p:nvSpPr>
            <p:cNvPr id="20494" name="Text Box 53">
              <a:extLst>
                <a:ext uri="{FF2B5EF4-FFF2-40B4-BE49-F238E27FC236}">
                  <a16:creationId xmlns:a16="http://schemas.microsoft.com/office/drawing/2014/main" id="{B6CA7D02-8EFD-4F9C-90E3-8BA8B2D1DED1}"/>
                </a:ext>
              </a:extLst>
            </p:cNvPr>
            <p:cNvSpPr txBox="1">
              <a:spLocks noChangeArrowheads="1"/>
            </p:cNvSpPr>
            <p:nvPr/>
          </p:nvSpPr>
          <p:spPr bwMode="auto">
            <a:xfrm>
              <a:off x="4320" y="2269"/>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0" u="none" strike="noStrike" kern="1200" cap="none" spc="0" normalizeH="0" baseline="0" noProof="0">
                  <a:ln>
                    <a:noFill/>
                  </a:ln>
                  <a:solidFill>
                    <a:srgbClr val="FF0000"/>
                  </a:solidFill>
                  <a:effectLst/>
                  <a:uLnTx/>
                  <a:uFillTx/>
                  <a:latin typeface="Times New Roman" panose="02020603050405020304" pitchFamily="18" charset="0"/>
                  <a:ea typeface="ヒラギノ角ゴ Pro W3" pitchFamily="-128" charset="-128"/>
                  <a:cs typeface="+mn-cs"/>
                </a:rPr>
                <a:t>0</a:t>
              </a:r>
            </a:p>
          </p:txBody>
        </p:sp>
        <p:sp>
          <p:nvSpPr>
            <p:cNvPr id="20495" name="Text Box 54">
              <a:extLst>
                <a:ext uri="{FF2B5EF4-FFF2-40B4-BE49-F238E27FC236}">
                  <a16:creationId xmlns:a16="http://schemas.microsoft.com/office/drawing/2014/main" id="{14A7F20B-F634-4B9E-B85C-A13546825C65}"/>
                </a:ext>
              </a:extLst>
            </p:cNvPr>
            <p:cNvSpPr txBox="1">
              <a:spLocks noChangeArrowheads="1"/>
            </p:cNvSpPr>
            <p:nvPr/>
          </p:nvSpPr>
          <p:spPr bwMode="auto">
            <a:xfrm>
              <a:off x="4848" y="3309"/>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0" u="none" strike="noStrike" kern="1200" cap="none" spc="0" normalizeH="0" baseline="0" noProof="0">
                  <a:ln>
                    <a:noFill/>
                  </a:ln>
                  <a:solidFill>
                    <a:srgbClr val="FF0000"/>
                  </a:solidFill>
                  <a:effectLst/>
                  <a:uLnTx/>
                  <a:uFillTx/>
                  <a:latin typeface="Times New Roman" panose="02020603050405020304" pitchFamily="18" charset="0"/>
                  <a:ea typeface="ヒラギノ角ゴ Pro W3" pitchFamily="-128" charset="-128"/>
                  <a:cs typeface="+mn-cs"/>
                </a:rPr>
                <a:t>1</a:t>
              </a:r>
            </a:p>
          </p:txBody>
        </p:sp>
        <p:sp>
          <p:nvSpPr>
            <p:cNvPr id="20496" name="Text Box 55">
              <a:extLst>
                <a:ext uri="{FF2B5EF4-FFF2-40B4-BE49-F238E27FC236}">
                  <a16:creationId xmlns:a16="http://schemas.microsoft.com/office/drawing/2014/main" id="{43180AB1-FC83-4DB5-85C2-A5EF8DF7E05D}"/>
                </a:ext>
              </a:extLst>
            </p:cNvPr>
            <p:cNvSpPr txBox="1">
              <a:spLocks noChangeArrowheads="1"/>
            </p:cNvSpPr>
            <p:nvPr/>
          </p:nvSpPr>
          <p:spPr bwMode="auto">
            <a:xfrm>
              <a:off x="4704" y="2256"/>
              <a:ext cx="4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0" u="none" strike="noStrike" kern="1200" cap="none" spc="0" normalizeH="0" baseline="0" noProof="0">
                  <a:ln>
                    <a:noFill/>
                  </a:ln>
                  <a:solidFill>
                    <a:srgbClr val="FF0000"/>
                  </a:solidFill>
                  <a:effectLst/>
                  <a:uLnTx/>
                  <a:uFillTx/>
                  <a:latin typeface="Times New Roman" panose="02020603050405020304" pitchFamily="18" charset="0"/>
                  <a:ea typeface="ヒラギノ角ゴ Pro W3" pitchFamily="-128" charset="-128"/>
                  <a:cs typeface="+mn-cs"/>
                </a:rPr>
                <a:t>Sum</a:t>
              </a:r>
            </a:p>
          </p:txBody>
        </p:sp>
        <p:sp>
          <p:nvSpPr>
            <p:cNvPr id="20497" name="Text Box 56">
              <a:extLst>
                <a:ext uri="{FF2B5EF4-FFF2-40B4-BE49-F238E27FC236}">
                  <a16:creationId xmlns:a16="http://schemas.microsoft.com/office/drawing/2014/main" id="{7B87322D-F6E4-4195-840C-FA3E3E6FBC93}"/>
                </a:ext>
              </a:extLst>
            </p:cNvPr>
            <p:cNvSpPr txBox="1">
              <a:spLocks noChangeArrowheads="1"/>
            </p:cNvSpPr>
            <p:nvPr/>
          </p:nvSpPr>
          <p:spPr bwMode="auto">
            <a:xfrm>
              <a:off x="4752" y="3120"/>
              <a:ext cx="43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1600" b="0" i="1" u="none" strike="noStrike" kern="1200" cap="none" spc="0" normalizeH="0" baseline="0" noProof="0">
                  <a:ln>
                    <a:noFill/>
                  </a:ln>
                  <a:solidFill>
                    <a:srgbClr val="FF0000"/>
                  </a:solidFill>
                  <a:effectLst/>
                  <a:uLnTx/>
                  <a:uFillTx/>
                  <a:latin typeface="Arial" panose="020B0604020202020204" pitchFamily="34" charset="0"/>
                  <a:ea typeface="ヒラギノ角ゴ Pro W3" pitchFamily="-128" charset="-128"/>
                  <a:cs typeface="+mn-cs"/>
                </a:rPr>
                <a:t>C</a:t>
              </a:r>
              <a:r>
                <a:rPr kumimoji="0" lang="en-US" altLang="zh-CN" sz="1600" b="0" i="0" u="none" strike="noStrike" kern="1200" cap="none" spc="0" normalizeH="0" baseline="-25000" noProof="0">
                  <a:ln>
                    <a:noFill/>
                  </a:ln>
                  <a:solidFill>
                    <a:srgbClr val="FF0000"/>
                  </a:solidFill>
                  <a:effectLst/>
                  <a:uLnTx/>
                  <a:uFillTx/>
                  <a:latin typeface="Arial" panose="020B0604020202020204" pitchFamily="34" charset="0"/>
                  <a:ea typeface="ヒラギノ角ゴ Pro W3" pitchFamily="-128" charset="-128"/>
                  <a:cs typeface="+mn-cs"/>
                </a:rPr>
                <a:t>out</a:t>
              </a:r>
            </a:p>
          </p:txBody>
        </p:sp>
      </p:grpSp>
      <p:sp>
        <p:nvSpPr>
          <p:cNvPr id="20486" name="Text Box 59">
            <a:extLst>
              <a:ext uri="{FF2B5EF4-FFF2-40B4-BE49-F238E27FC236}">
                <a16:creationId xmlns:a16="http://schemas.microsoft.com/office/drawing/2014/main" id="{0B3FE6A9-EC2E-4E69-9C92-EB28610E8CD2}"/>
              </a:ext>
            </a:extLst>
          </p:cNvPr>
          <p:cNvSpPr txBox="1">
            <a:spLocks noChangeArrowheads="1"/>
          </p:cNvSpPr>
          <p:nvPr/>
        </p:nvSpPr>
        <p:spPr bwMode="auto">
          <a:xfrm>
            <a:off x="1219200" y="1752600"/>
            <a:ext cx="7315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Notice that the result from the previous example can be read directly on the truth table for a full adder.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73838152" presetClass="entr" presetSubtype="0" fill="hold" grpId="0" nodeType="afterEffect">
                                  <p:stCondLst>
                                    <p:cond delay="0"/>
                                  </p:stCondLst>
                                  <p:childTnLst>
                                    <p:set>
                                      <p:cBhvr>
                                        <p:cTn id="6" dur="1" fill="hold">
                                          <p:stCondLst>
                                            <p:cond delay="499"/>
                                          </p:stCondLst>
                                        </p:cTn>
                                        <p:tgtEl>
                                          <p:spTgt spid="1126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3" grpId="0" animBg="1"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a:extLst>
              <a:ext uri="{FF2B5EF4-FFF2-40B4-BE49-F238E27FC236}">
                <a16:creationId xmlns:a16="http://schemas.microsoft.com/office/drawing/2014/main" id="{11B901ED-0295-4AEC-9A82-2432DF472E67}"/>
              </a:ext>
            </a:extLst>
          </p:cNvPr>
          <p:cNvSpPr txBox="1">
            <a:spLocks noChangeArrowheads="1"/>
          </p:cNvSpPr>
          <p:nvPr/>
        </p:nvSpPr>
        <p:spPr bwMode="auto">
          <a:xfrm>
            <a:off x="914400" y="2057400"/>
            <a:ext cx="38862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spcBef>
                <a:spcPct val="50000"/>
              </a:spcBef>
            </a:pPr>
            <a:r>
              <a:rPr lang="en-US" altLang="zh-CN" sz="2000"/>
              <a:t>The 74LS138 was introduced previously as a decoder but can also serve as a DEMUX. When connected as a DEMUX, data is applied to one of the enable inputs, and routed to the selected output line depending on the select variables. Note that the outputs are active-LOW as illustrated in the following example…</a:t>
            </a:r>
          </a:p>
        </p:txBody>
      </p:sp>
      <p:graphicFrame>
        <p:nvGraphicFramePr>
          <p:cNvPr id="157699" name="Object 94">
            <a:extLst>
              <a:ext uri="{FF2B5EF4-FFF2-40B4-BE49-F238E27FC236}">
                <a16:creationId xmlns:a16="http://schemas.microsoft.com/office/drawing/2014/main" id="{7FF2EEE2-9E63-4AAF-B3FA-0F835D8C986F}"/>
              </a:ext>
            </a:extLst>
          </p:cNvPr>
          <p:cNvGraphicFramePr>
            <a:graphicFrameLocks noChangeAspect="1"/>
          </p:cNvGraphicFramePr>
          <p:nvPr/>
        </p:nvGraphicFramePr>
        <p:xfrm>
          <a:off x="5438775" y="2362200"/>
          <a:ext cx="2181225" cy="2362200"/>
        </p:xfrm>
        <a:graphic>
          <a:graphicData uri="http://schemas.openxmlformats.org/presentationml/2006/ole">
            <mc:AlternateContent xmlns:mc="http://schemas.openxmlformats.org/markup-compatibility/2006">
              <mc:Choice xmlns:v="urn:schemas-microsoft-com:vml" Requires="v">
                <p:oleObj spid="_x0000_s36873" name="CorelDRAW" r:id="rId3" imgW="1371600" imgH="1460500" progId="CorelDRAW.Graphic.13">
                  <p:embed/>
                </p:oleObj>
              </mc:Choice>
              <mc:Fallback>
                <p:oleObj name="CorelDRAW" r:id="rId3" imgW="1371600" imgH="1460500" progId="CorelDRAW.Graphic.13">
                  <p:embed/>
                  <p:pic>
                    <p:nvPicPr>
                      <p:cNvPr id="157699" name="Object 94">
                        <a:extLst>
                          <a:ext uri="{FF2B5EF4-FFF2-40B4-BE49-F238E27FC236}">
                            <a16:creationId xmlns:a16="http://schemas.microsoft.com/office/drawing/2014/main" id="{7FF2EEE2-9E63-4AAF-B3FA-0F835D8C98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8775" y="2362200"/>
                        <a:ext cx="218122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57700" name="Text Box 95">
            <a:extLst>
              <a:ext uri="{FF2B5EF4-FFF2-40B4-BE49-F238E27FC236}">
                <a16:creationId xmlns:a16="http://schemas.microsoft.com/office/drawing/2014/main" id="{01ECC4E1-1D8A-4BD6-ACD5-3AFD7C63231C}"/>
              </a:ext>
            </a:extLst>
          </p:cNvPr>
          <p:cNvSpPr txBox="1">
            <a:spLocks noChangeArrowheads="1"/>
          </p:cNvSpPr>
          <p:nvPr/>
        </p:nvSpPr>
        <p:spPr bwMode="auto">
          <a:xfrm>
            <a:off x="4800600" y="2667000"/>
            <a:ext cx="9144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solidFill>
                  <a:srgbClr val="FF0000"/>
                </a:solidFill>
              </a:rPr>
              <a:t>Data select lines</a:t>
            </a:r>
          </a:p>
        </p:txBody>
      </p:sp>
      <p:sp>
        <p:nvSpPr>
          <p:cNvPr id="157701" name="Text Box 96">
            <a:extLst>
              <a:ext uri="{FF2B5EF4-FFF2-40B4-BE49-F238E27FC236}">
                <a16:creationId xmlns:a16="http://schemas.microsoft.com/office/drawing/2014/main" id="{D6F819C3-EDC0-494F-BA2F-19B78B626676}"/>
              </a:ext>
            </a:extLst>
          </p:cNvPr>
          <p:cNvSpPr txBox="1">
            <a:spLocks noChangeArrowheads="1"/>
          </p:cNvSpPr>
          <p:nvPr/>
        </p:nvSpPr>
        <p:spPr bwMode="auto">
          <a:xfrm>
            <a:off x="4800600" y="3733800"/>
            <a:ext cx="6858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solidFill>
                  <a:srgbClr val="FF0000"/>
                </a:solidFill>
              </a:rPr>
              <a:t>Enable</a:t>
            </a:r>
          </a:p>
          <a:p>
            <a:pPr>
              <a:spcBef>
                <a:spcPct val="50000"/>
              </a:spcBef>
            </a:pPr>
            <a:r>
              <a:rPr lang="en-US" altLang="zh-CN" sz="1400">
                <a:solidFill>
                  <a:srgbClr val="FF0000"/>
                </a:solidFill>
              </a:rPr>
              <a:t>inputs</a:t>
            </a:r>
          </a:p>
        </p:txBody>
      </p:sp>
      <p:sp>
        <p:nvSpPr>
          <p:cNvPr id="157702" name="Text Box 97">
            <a:extLst>
              <a:ext uri="{FF2B5EF4-FFF2-40B4-BE49-F238E27FC236}">
                <a16:creationId xmlns:a16="http://schemas.microsoft.com/office/drawing/2014/main" id="{BEFDC1DC-D1E7-473B-9411-3A6109D22D8A}"/>
              </a:ext>
            </a:extLst>
          </p:cNvPr>
          <p:cNvSpPr txBox="1">
            <a:spLocks noChangeArrowheads="1"/>
          </p:cNvSpPr>
          <p:nvPr/>
        </p:nvSpPr>
        <p:spPr bwMode="auto">
          <a:xfrm>
            <a:off x="7696200" y="3200400"/>
            <a:ext cx="9144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solidFill>
                  <a:srgbClr val="FF0000"/>
                </a:solidFill>
              </a:rPr>
              <a:t>Data outputs</a:t>
            </a:r>
          </a:p>
        </p:txBody>
      </p:sp>
      <p:sp>
        <p:nvSpPr>
          <p:cNvPr id="157703" name="Rectangle 13">
            <a:extLst>
              <a:ext uri="{FF2B5EF4-FFF2-40B4-BE49-F238E27FC236}">
                <a16:creationId xmlns:a16="http://schemas.microsoft.com/office/drawing/2014/main" id="{5CF81288-0C17-46F7-811B-C04F0012B26E}"/>
              </a:ext>
            </a:extLst>
          </p:cNvPr>
          <p:cNvSpPr>
            <a:spLocks noChangeArrowheads="1"/>
          </p:cNvSpPr>
          <p:nvPr/>
        </p:nvSpPr>
        <p:spPr bwMode="auto">
          <a:xfrm>
            <a:off x="914400" y="1143000"/>
            <a:ext cx="2070100" cy="466725"/>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a:solidFill>
                  <a:srgbClr val="FFFF99"/>
                </a:solidFill>
              </a:rPr>
              <a:t>Demultiplexers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图片 4">
            <a:extLst>
              <a:ext uri="{FF2B5EF4-FFF2-40B4-BE49-F238E27FC236}">
                <a16:creationId xmlns:a16="http://schemas.microsoft.com/office/drawing/2014/main" id="{7EFF3F03-D7DA-4A79-BD49-41A619613D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100" y="685800"/>
            <a:ext cx="6781800" cy="526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ext Box 10">
            <a:extLst>
              <a:ext uri="{FF2B5EF4-FFF2-40B4-BE49-F238E27FC236}">
                <a16:creationId xmlns:a16="http://schemas.microsoft.com/office/drawing/2014/main" id="{EDCDBB3A-CCB9-479D-92F1-CF8368AEEAA1}"/>
              </a:ext>
            </a:extLst>
          </p:cNvPr>
          <p:cNvSpPr txBox="1">
            <a:spLocks noChangeArrowheads="1"/>
          </p:cNvSpPr>
          <p:nvPr/>
        </p:nvSpPr>
        <p:spPr bwMode="auto">
          <a:xfrm>
            <a:off x="1905000" y="1600200"/>
            <a:ext cx="3657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spcBef>
                <a:spcPct val="50000"/>
              </a:spcBef>
            </a:pPr>
            <a:r>
              <a:rPr lang="en-US" altLang="zh-CN" sz="2000"/>
              <a:t>Determine the outputs, given the inputs shown. </a:t>
            </a:r>
          </a:p>
        </p:txBody>
      </p:sp>
      <p:sp>
        <p:nvSpPr>
          <p:cNvPr id="159747" name="Rectangle 13">
            <a:extLst>
              <a:ext uri="{FF2B5EF4-FFF2-40B4-BE49-F238E27FC236}">
                <a16:creationId xmlns:a16="http://schemas.microsoft.com/office/drawing/2014/main" id="{8E48A5CF-0B60-4141-B1D9-96E12BA02B27}"/>
              </a:ext>
            </a:extLst>
          </p:cNvPr>
          <p:cNvSpPr>
            <a:spLocks noChangeArrowheads="1"/>
          </p:cNvSpPr>
          <p:nvPr/>
        </p:nvSpPr>
        <p:spPr bwMode="auto">
          <a:xfrm>
            <a:off x="6081713" y="3048000"/>
            <a:ext cx="2481262" cy="3124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159748" name="Rectangle 19">
            <a:extLst>
              <a:ext uri="{FF2B5EF4-FFF2-40B4-BE49-F238E27FC236}">
                <a16:creationId xmlns:a16="http://schemas.microsoft.com/office/drawing/2014/main" id="{69C84E6E-FFAB-49AB-B6BA-60ADE8CB6139}"/>
              </a:ext>
            </a:extLst>
          </p:cNvPr>
          <p:cNvSpPr>
            <a:spLocks noChangeArrowheads="1"/>
          </p:cNvSpPr>
          <p:nvPr/>
        </p:nvSpPr>
        <p:spPr bwMode="auto">
          <a:xfrm>
            <a:off x="914400" y="1143000"/>
            <a:ext cx="2070100" cy="466725"/>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a:solidFill>
                  <a:srgbClr val="FFFF99"/>
                </a:solidFill>
              </a:rPr>
              <a:t>Demultiplexers</a:t>
            </a:r>
          </a:p>
        </p:txBody>
      </p:sp>
      <p:sp>
        <p:nvSpPr>
          <p:cNvPr id="159749" name="WordArt 20">
            <a:extLst>
              <a:ext uri="{FF2B5EF4-FFF2-40B4-BE49-F238E27FC236}">
                <a16:creationId xmlns:a16="http://schemas.microsoft.com/office/drawing/2014/main" id="{BFC961E6-0957-4E1D-BF2F-5C7B45B6A04D}"/>
              </a:ext>
            </a:extLst>
          </p:cNvPr>
          <p:cNvSpPr>
            <a:spLocks noChangeArrowheads="1" noChangeShapeType="1" noTextEdit="1"/>
          </p:cNvSpPr>
          <p:nvPr/>
        </p:nvSpPr>
        <p:spPr bwMode="auto">
          <a:xfrm>
            <a:off x="609600" y="1676400"/>
            <a:ext cx="1219200" cy="449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Example</a:t>
            </a:r>
            <a:endParaRPr lang="zh-CN" alt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endParaRPr>
          </a:p>
        </p:txBody>
      </p:sp>
      <p:sp>
        <p:nvSpPr>
          <p:cNvPr id="159750" name="Rectangle 22">
            <a:extLst>
              <a:ext uri="{FF2B5EF4-FFF2-40B4-BE49-F238E27FC236}">
                <a16:creationId xmlns:a16="http://schemas.microsoft.com/office/drawing/2014/main" id="{890B0EB8-1D21-4324-852A-6E0F24E22FF1}"/>
              </a:ext>
            </a:extLst>
          </p:cNvPr>
          <p:cNvSpPr>
            <a:spLocks noChangeArrowheads="1"/>
          </p:cNvSpPr>
          <p:nvPr/>
        </p:nvSpPr>
        <p:spPr bwMode="auto">
          <a:xfrm>
            <a:off x="2543175" y="5989638"/>
            <a:ext cx="792163"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700">
                <a:solidFill>
                  <a:srgbClr val="1F1A17"/>
                </a:solidFill>
              </a:rPr>
              <a:t>74LS138</a:t>
            </a:r>
            <a:endParaRPr lang="en-US" altLang="zh-CN" sz="1400"/>
          </a:p>
        </p:txBody>
      </p:sp>
      <p:graphicFrame>
        <p:nvGraphicFramePr>
          <p:cNvPr id="159751" name="Object 23">
            <a:extLst>
              <a:ext uri="{FF2B5EF4-FFF2-40B4-BE49-F238E27FC236}">
                <a16:creationId xmlns:a16="http://schemas.microsoft.com/office/drawing/2014/main" id="{55518307-5A2A-46AC-B0D8-A3189CE9767F}"/>
              </a:ext>
            </a:extLst>
          </p:cNvPr>
          <p:cNvGraphicFramePr>
            <a:graphicFrameLocks noChangeAspect="1"/>
          </p:cNvGraphicFramePr>
          <p:nvPr/>
        </p:nvGraphicFramePr>
        <p:xfrm>
          <a:off x="2009775" y="3627438"/>
          <a:ext cx="2181225" cy="2362200"/>
        </p:xfrm>
        <a:graphic>
          <a:graphicData uri="http://schemas.openxmlformats.org/presentationml/2006/ole">
            <mc:AlternateContent xmlns:mc="http://schemas.openxmlformats.org/markup-compatibility/2006">
              <mc:Choice xmlns:v="urn:schemas-microsoft-com:vml" Requires="v">
                <p:oleObj spid="_x0000_s37897" name="CorelDRAW" r:id="rId5" imgW="1371600" imgH="1460500" progId="CorelDRAW.Graphic.13">
                  <p:embed/>
                </p:oleObj>
              </mc:Choice>
              <mc:Fallback>
                <p:oleObj name="CorelDRAW" r:id="rId5" imgW="1371600" imgH="1460500" progId="CorelDRAW.Graphic.13">
                  <p:embed/>
                  <p:pic>
                    <p:nvPicPr>
                      <p:cNvPr id="159751" name="Object 23">
                        <a:extLst>
                          <a:ext uri="{FF2B5EF4-FFF2-40B4-BE49-F238E27FC236}">
                            <a16:creationId xmlns:a16="http://schemas.microsoft.com/office/drawing/2014/main" id="{55518307-5A2A-46AC-B0D8-A3189CE976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9775" y="3627438"/>
                        <a:ext cx="218122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59752" name="Text Box 24">
            <a:extLst>
              <a:ext uri="{FF2B5EF4-FFF2-40B4-BE49-F238E27FC236}">
                <a16:creationId xmlns:a16="http://schemas.microsoft.com/office/drawing/2014/main" id="{5BC89032-7D82-4E63-BCB7-BABBBCC0B6A7}"/>
              </a:ext>
            </a:extLst>
          </p:cNvPr>
          <p:cNvSpPr txBox="1">
            <a:spLocks noChangeArrowheads="1"/>
          </p:cNvSpPr>
          <p:nvPr/>
        </p:nvSpPr>
        <p:spPr bwMode="auto">
          <a:xfrm>
            <a:off x="1371600" y="3932238"/>
            <a:ext cx="9144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solidFill>
                  <a:srgbClr val="FF0000"/>
                </a:solidFill>
              </a:rPr>
              <a:t>Data select lines</a:t>
            </a:r>
          </a:p>
        </p:txBody>
      </p:sp>
      <p:sp>
        <p:nvSpPr>
          <p:cNvPr id="159753" name="Text Box 25">
            <a:extLst>
              <a:ext uri="{FF2B5EF4-FFF2-40B4-BE49-F238E27FC236}">
                <a16:creationId xmlns:a16="http://schemas.microsoft.com/office/drawing/2014/main" id="{FD5B9E67-3C2C-44BE-9409-56B94B8EFD86}"/>
              </a:ext>
            </a:extLst>
          </p:cNvPr>
          <p:cNvSpPr txBox="1">
            <a:spLocks noChangeArrowheads="1"/>
          </p:cNvSpPr>
          <p:nvPr/>
        </p:nvSpPr>
        <p:spPr bwMode="auto">
          <a:xfrm>
            <a:off x="1371600" y="4999038"/>
            <a:ext cx="685800"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solidFill>
                  <a:srgbClr val="FF0000"/>
                </a:solidFill>
              </a:rPr>
              <a:t>Enable</a:t>
            </a:r>
          </a:p>
          <a:p>
            <a:pPr>
              <a:spcBef>
                <a:spcPct val="50000"/>
              </a:spcBef>
            </a:pPr>
            <a:r>
              <a:rPr lang="en-US" altLang="zh-CN" sz="1400">
                <a:solidFill>
                  <a:srgbClr val="FF0000"/>
                </a:solidFill>
              </a:rPr>
              <a:t>inputs</a:t>
            </a:r>
          </a:p>
        </p:txBody>
      </p:sp>
      <p:sp>
        <p:nvSpPr>
          <p:cNvPr id="159754" name="Text Box 26">
            <a:extLst>
              <a:ext uri="{FF2B5EF4-FFF2-40B4-BE49-F238E27FC236}">
                <a16:creationId xmlns:a16="http://schemas.microsoft.com/office/drawing/2014/main" id="{E8F1746C-4D49-43A1-A701-BCE461AEE4E2}"/>
              </a:ext>
            </a:extLst>
          </p:cNvPr>
          <p:cNvSpPr txBox="1">
            <a:spLocks noChangeArrowheads="1"/>
          </p:cNvSpPr>
          <p:nvPr/>
        </p:nvSpPr>
        <p:spPr bwMode="auto">
          <a:xfrm>
            <a:off x="4191000" y="4495800"/>
            <a:ext cx="9144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solidFill>
                  <a:srgbClr val="FF0000"/>
                </a:solidFill>
              </a:rPr>
              <a:t>Data outputs</a:t>
            </a:r>
          </a:p>
        </p:txBody>
      </p:sp>
      <p:grpSp>
        <p:nvGrpSpPr>
          <p:cNvPr id="159755" name="Group 98">
            <a:extLst>
              <a:ext uri="{FF2B5EF4-FFF2-40B4-BE49-F238E27FC236}">
                <a16:creationId xmlns:a16="http://schemas.microsoft.com/office/drawing/2014/main" id="{85CB3D32-E45F-416A-AA54-0E1CBF28D029}"/>
              </a:ext>
            </a:extLst>
          </p:cNvPr>
          <p:cNvGrpSpPr>
            <a:grpSpLocks/>
          </p:cNvGrpSpPr>
          <p:nvPr/>
        </p:nvGrpSpPr>
        <p:grpSpPr bwMode="auto">
          <a:xfrm>
            <a:off x="6261100" y="533400"/>
            <a:ext cx="2197100" cy="5675313"/>
            <a:chOff x="3944" y="257"/>
            <a:chExt cx="1384" cy="3654"/>
          </a:xfrm>
        </p:grpSpPr>
        <p:sp>
          <p:nvSpPr>
            <p:cNvPr id="159825" name="Rectangle 29">
              <a:extLst>
                <a:ext uri="{FF2B5EF4-FFF2-40B4-BE49-F238E27FC236}">
                  <a16:creationId xmlns:a16="http://schemas.microsoft.com/office/drawing/2014/main" id="{9E5D7EBE-9296-4043-AEC9-054A25C22B23}"/>
                </a:ext>
              </a:extLst>
            </p:cNvPr>
            <p:cNvSpPr>
              <a:spLocks noChangeArrowheads="1"/>
            </p:cNvSpPr>
            <p:nvPr/>
          </p:nvSpPr>
          <p:spPr bwMode="auto">
            <a:xfrm>
              <a:off x="3944" y="257"/>
              <a:ext cx="153" cy="3654"/>
            </a:xfrm>
            <a:prstGeom prst="rect">
              <a:avLst/>
            </a:prstGeom>
            <a:solidFill>
              <a:srgbClr val="FFFB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159826" name="Rectangle 30">
              <a:extLst>
                <a:ext uri="{FF2B5EF4-FFF2-40B4-BE49-F238E27FC236}">
                  <a16:creationId xmlns:a16="http://schemas.microsoft.com/office/drawing/2014/main" id="{679753BA-DA64-47D8-BB1D-875185772410}"/>
                </a:ext>
              </a:extLst>
            </p:cNvPr>
            <p:cNvSpPr>
              <a:spLocks noChangeArrowheads="1"/>
            </p:cNvSpPr>
            <p:nvPr/>
          </p:nvSpPr>
          <p:spPr bwMode="auto">
            <a:xfrm>
              <a:off x="4266" y="257"/>
              <a:ext cx="153" cy="3654"/>
            </a:xfrm>
            <a:prstGeom prst="rect">
              <a:avLst/>
            </a:prstGeom>
            <a:solidFill>
              <a:srgbClr val="FFFB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159827" name="Rectangle 31">
              <a:extLst>
                <a:ext uri="{FF2B5EF4-FFF2-40B4-BE49-F238E27FC236}">
                  <a16:creationId xmlns:a16="http://schemas.microsoft.com/office/drawing/2014/main" id="{26CF0D3D-51B5-42F8-B4AD-0649014BBC81}"/>
                </a:ext>
              </a:extLst>
            </p:cNvPr>
            <p:cNvSpPr>
              <a:spLocks noChangeArrowheads="1"/>
            </p:cNvSpPr>
            <p:nvPr/>
          </p:nvSpPr>
          <p:spPr bwMode="auto">
            <a:xfrm>
              <a:off x="4569" y="257"/>
              <a:ext cx="153" cy="3654"/>
            </a:xfrm>
            <a:prstGeom prst="rect">
              <a:avLst/>
            </a:prstGeom>
            <a:solidFill>
              <a:srgbClr val="FFFB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159828" name="Rectangle 32">
              <a:extLst>
                <a:ext uri="{FF2B5EF4-FFF2-40B4-BE49-F238E27FC236}">
                  <a16:creationId xmlns:a16="http://schemas.microsoft.com/office/drawing/2014/main" id="{12FD7D1F-1DC4-41B6-8281-A0BC3CDB52E9}"/>
                </a:ext>
              </a:extLst>
            </p:cNvPr>
            <p:cNvSpPr>
              <a:spLocks noChangeArrowheads="1"/>
            </p:cNvSpPr>
            <p:nvPr/>
          </p:nvSpPr>
          <p:spPr bwMode="auto">
            <a:xfrm>
              <a:off x="4872" y="257"/>
              <a:ext cx="153" cy="3654"/>
            </a:xfrm>
            <a:prstGeom prst="rect">
              <a:avLst/>
            </a:prstGeom>
            <a:solidFill>
              <a:srgbClr val="FFFB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159829" name="Rectangle 33">
              <a:extLst>
                <a:ext uri="{FF2B5EF4-FFF2-40B4-BE49-F238E27FC236}">
                  <a16:creationId xmlns:a16="http://schemas.microsoft.com/office/drawing/2014/main" id="{7D1FC956-1B5D-438C-98C4-E8BDB7CDF282}"/>
                </a:ext>
              </a:extLst>
            </p:cNvPr>
            <p:cNvSpPr>
              <a:spLocks noChangeArrowheads="1"/>
            </p:cNvSpPr>
            <p:nvPr/>
          </p:nvSpPr>
          <p:spPr bwMode="auto">
            <a:xfrm>
              <a:off x="5175" y="257"/>
              <a:ext cx="153" cy="3654"/>
            </a:xfrm>
            <a:prstGeom prst="rect">
              <a:avLst/>
            </a:prstGeom>
            <a:solidFill>
              <a:srgbClr val="FFFB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grpSp>
      <p:sp>
        <p:nvSpPr>
          <p:cNvPr id="159756" name="Freeform 34">
            <a:extLst>
              <a:ext uri="{FF2B5EF4-FFF2-40B4-BE49-F238E27FC236}">
                <a16:creationId xmlns:a16="http://schemas.microsoft.com/office/drawing/2014/main" id="{A7B5DBE4-1486-4C59-85A6-01248524909B}"/>
              </a:ext>
            </a:extLst>
          </p:cNvPr>
          <p:cNvSpPr>
            <a:spLocks noEditPoints="1"/>
          </p:cNvSpPr>
          <p:nvPr/>
        </p:nvSpPr>
        <p:spPr bwMode="auto">
          <a:xfrm>
            <a:off x="6059488" y="647700"/>
            <a:ext cx="2490787" cy="269875"/>
          </a:xfrm>
          <a:custGeom>
            <a:avLst/>
            <a:gdLst>
              <a:gd name="T0" fmla="*/ 0 w 1569"/>
              <a:gd name="T1" fmla="*/ 2147483646 h 170"/>
              <a:gd name="T2" fmla="*/ 2147483646 w 1569"/>
              <a:gd name="T3" fmla="*/ 2147483646 h 170"/>
              <a:gd name="T4" fmla="*/ 2147483646 w 1569"/>
              <a:gd name="T5" fmla="*/ 2147483646 h 170"/>
              <a:gd name="T6" fmla="*/ 2147483646 w 1569"/>
              <a:gd name="T7" fmla="*/ 0 h 170"/>
              <a:gd name="T8" fmla="*/ 2147483646 w 1569"/>
              <a:gd name="T9" fmla="*/ 2147483646 h 170"/>
              <a:gd name="T10" fmla="*/ 2147483646 w 1569"/>
              <a:gd name="T11" fmla="*/ 0 h 170"/>
              <a:gd name="T12" fmla="*/ 2147483646 w 1569"/>
              <a:gd name="T13" fmla="*/ 0 h 170"/>
              <a:gd name="T14" fmla="*/ 2147483646 w 1569"/>
              <a:gd name="T15" fmla="*/ 2147483646 h 170"/>
              <a:gd name="T16" fmla="*/ 2147483646 w 1569"/>
              <a:gd name="T17" fmla="*/ 2147483646 h 170"/>
              <a:gd name="T18" fmla="*/ 2147483646 w 1569"/>
              <a:gd name="T19" fmla="*/ 2147483646 h 170"/>
              <a:gd name="T20" fmla="*/ 2147483646 w 1569"/>
              <a:gd name="T21" fmla="*/ 2147483646 h 170"/>
              <a:gd name="T22" fmla="*/ 2147483646 w 1569"/>
              <a:gd name="T23" fmla="*/ 2147483646 h 170"/>
              <a:gd name="T24" fmla="*/ 2147483646 w 1569"/>
              <a:gd name="T25" fmla="*/ 2147483646 h 170"/>
              <a:gd name="T26" fmla="*/ 2147483646 w 1569"/>
              <a:gd name="T27" fmla="*/ 0 h 170"/>
              <a:gd name="T28" fmla="*/ 2147483646 w 1569"/>
              <a:gd name="T29" fmla="*/ 2147483646 h 170"/>
              <a:gd name="T30" fmla="*/ 2147483646 w 1569"/>
              <a:gd name="T31" fmla="*/ 0 h 170"/>
              <a:gd name="T32" fmla="*/ 2147483646 w 1569"/>
              <a:gd name="T33" fmla="*/ 0 h 170"/>
              <a:gd name="T34" fmla="*/ 2147483646 w 1569"/>
              <a:gd name="T35" fmla="*/ 2147483646 h 170"/>
              <a:gd name="T36" fmla="*/ 2147483646 w 1569"/>
              <a:gd name="T37" fmla="*/ 2147483646 h 170"/>
              <a:gd name="T38" fmla="*/ 2147483646 w 1569"/>
              <a:gd name="T39" fmla="*/ 2147483646 h 170"/>
              <a:gd name="T40" fmla="*/ 2147483646 w 1569"/>
              <a:gd name="T41" fmla="*/ 2147483646 h 170"/>
              <a:gd name="T42" fmla="*/ 2147483646 w 1569"/>
              <a:gd name="T43" fmla="*/ 2147483646 h 170"/>
              <a:gd name="T44" fmla="*/ 2147483646 w 1569"/>
              <a:gd name="T45" fmla="*/ 2147483646 h 170"/>
              <a:gd name="T46" fmla="*/ 2147483646 w 1569"/>
              <a:gd name="T47" fmla="*/ 0 h 170"/>
              <a:gd name="T48" fmla="*/ 2147483646 w 1569"/>
              <a:gd name="T49" fmla="*/ 2147483646 h 170"/>
              <a:gd name="T50" fmla="*/ 2147483646 w 1569"/>
              <a:gd name="T51" fmla="*/ 0 h 170"/>
              <a:gd name="T52" fmla="*/ 2147483646 w 1569"/>
              <a:gd name="T53" fmla="*/ 0 h 170"/>
              <a:gd name="T54" fmla="*/ 2147483646 w 1569"/>
              <a:gd name="T55" fmla="*/ 2147483646 h 170"/>
              <a:gd name="T56" fmla="*/ 2147483646 w 1569"/>
              <a:gd name="T57" fmla="*/ 2147483646 h 170"/>
              <a:gd name="T58" fmla="*/ 2147483646 w 1569"/>
              <a:gd name="T59" fmla="*/ 2147483646 h 170"/>
              <a:gd name="T60" fmla="*/ 2147483646 w 1569"/>
              <a:gd name="T61" fmla="*/ 2147483646 h 170"/>
              <a:gd name="T62" fmla="*/ 2147483646 w 1569"/>
              <a:gd name="T63" fmla="*/ 2147483646 h 170"/>
              <a:gd name="T64" fmla="*/ 2147483646 w 1569"/>
              <a:gd name="T65" fmla="*/ 2147483646 h 170"/>
              <a:gd name="T66" fmla="*/ 2147483646 w 1569"/>
              <a:gd name="T67" fmla="*/ 0 h 170"/>
              <a:gd name="T68" fmla="*/ 2147483646 w 1569"/>
              <a:gd name="T69" fmla="*/ 2147483646 h 170"/>
              <a:gd name="T70" fmla="*/ 2147483646 w 1569"/>
              <a:gd name="T71" fmla="*/ 0 h 170"/>
              <a:gd name="T72" fmla="*/ 2147483646 w 1569"/>
              <a:gd name="T73" fmla="*/ 0 h 170"/>
              <a:gd name="T74" fmla="*/ 2147483646 w 1569"/>
              <a:gd name="T75" fmla="*/ 2147483646 h 170"/>
              <a:gd name="T76" fmla="*/ 2147483646 w 1569"/>
              <a:gd name="T77" fmla="*/ 2147483646 h 170"/>
              <a:gd name="T78" fmla="*/ 2147483646 w 1569"/>
              <a:gd name="T79" fmla="*/ 2147483646 h 170"/>
              <a:gd name="T80" fmla="*/ 2147483646 w 1569"/>
              <a:gd name="T81" fmla="*/ 2147483646 h 170"/>
              <a:gd name="T82" fmla="*/ 2147483646 w 1569"/>
              <a:gd name="T83" fmla="*/ 2147483646 h 170"/>
              <a:gd name="T84" fmla="*/ 2147483646 w 1569"/>
              <a:gd name="T85" fmla="*/ 2147483646 h 170"/>
              <a:gd name="T86" fmla="*/ 2147483646 w 1569"/>
              <a:gd name="T87" fmla="*/ 0 h 170"/>
              <a:gd name="T88" fmla="*/ 2147483646 w 1569"/>
              <a:gd name="T89" fmla="*/ 2147483646 h 170"/>
              <a:gd name="T90" fmla="*/ 2147483646 w 1569"/>
              <a:gd name="T91" fmla="*/ 0 h 170"/>
              <a:gd name="T92" fmla="*/ 2147483646 w 1569"/>
              <a:gd name="T93" fmla="*/ 0 h 170"/>
              <a:gd name="T94" fmla="*/ 2147483646 w 1569"/>
              <a:gd name="T95" fmla="*/ 2147483646 h 170"/>
              <a:gd name="T96" fmla="*/ 2147483646 w 1569"/>
              <a:gd name="T97" fmla="*/ 2147483646 h 170"/>
              <a:gd name="T98" fmla="*/ 2147483646 w 1569"/>
              <a:gd name="T99" fmla="*/ 2147483646 h 170"/>
              <a:gd name="T100" fmla="*/ 2147483646 w 1569"/>
              <a:gd name="T101" fmla="*/ 2147483646 h 1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69" h="170">
                <a:moveTo>
                  <a:pt x="141" y="158"/>
                </a:moveTo>
                <a:lnTo>
                  <a:pt x="129" y="170"/>
                </a:lnTo>
                <a:lnTo>
                  <a:pt x="0" y="170"/>
                </a:lnTo>
                <a:lnTo>
                  <a:pt x="0" y="145"/>
                </a:lnTo>
                <a:lnTo>
                  <a:pt x="129" y="145"/>
                </a:lnTo>
                <a:lnTo>
                  <a:pt x="141" y="158"/>
                </a:lnTo>
                <a:close/>
                <a:moveTo>
                  <a:pt x="141" y="158"/>
                </a:moveTo>
                <a:lnTo>
                  <a:pt x="141" y="170"/>
                </a:lnTo>
                <a:lnTo>
                  <a:pt x="129" y="170"/>
                </a:lnTo>
                <a:lnTo>
                  <a:pt x="141" y="158"/>
                </a:lnTo>
                <a:close/>
                <a:moveTo>
                  <a:pt x="129" y="0"/>
                </a:moveTo>
                <a:lnTo>
                  <a:pt x="141" y="13"/>
                </a:lnTo>
                <a:lnTo>
                  <a:pt x="141" y="158"/>
                </a:lnTo>
                <a:lnTo>
                  <a:pt x="112" y="158"/>
                </a:lnTo>
                <a:lnTo>
                  <a:pt x="112" y="13"/>
                </a:lnTo>
                <a:lnTo>
                  <a:pt x="129" y="0"/>
                </a:lnTo>
                <a:close/>
                <a:moveTo>
                  <a:pt x="112" y="13"/>
                </a:moveTo>
                <a:lnTo>
                  <a:pt x="112" y="0"/>
                </a:lnTo>
                <a:lnTo>
                  <a:pt x="129" y="0"/>
                </a:lnTo>
                <a:lnTo>
                  <a:pt x="112" y="13"/>
                </a:lnTo>
                <a:close/>
                <a:moveTo>
                  <a:pt x="295" y="13"/>
                </a:moveTo>
                <a:lnTo>
                  <a:pt x="282" y="29"/>
                </a:lnTo>
                <a:lnTo>
                  <a:pt x="129" y="29"/>
                </a:lnTo>
                <a:lnTo>
                  <a:pt x="129" y="0"/>
                </a:lnTo>
                <a:lnTo>
                  <a:pt x="282" y="0"/>
                </a:lnTo>
                <a:lnTo>
                  <a:pt x="295" y="13"/>
                </a:lnTo>
                <a:close/>
                <a:moveTo>
                  <a:pt x="282" y="0"/>
                </a:moveTo>
                <a:lnTo>
                  <a:pt x="295" y="0"/>
                </a:lnTo>
                <a:lnTo>
                  <a:pt x="295" y="13"/>
                </a:lnTo>
                <a:lnTo>
                  <a:pt x="282" y="0"/>
                </a:lnTo>
                <a:close/>
                <a:moveTo>
                  <a:pt x="282" y="170"/>
                </a:moveTo>
                <a:lnTo>
                  <a:pt x="266" y="158"/>
                </a:lnTo>
                <a:lnTo>
                  <a:pt x="266" y="13"/>
                </a:lnTo>
                <a:lnTo>
                  <a:pt x="295" y="13"/>
                </a:lnTo>
                <a:lnTo>
                  <a:pt x="295" y="158"/>
                </a:lnTo>
                <a:lnTo>
                  <a:pt x="282" y="170"/>
                </a:lnTo>
                <a:close/>
                <a:moveTo>
                  <a:pt x="282" y="170"/>
                </a:moveTo>
                <a:lnTo>
                  <a:pt x="266" y="170"/>
                </a:lnTo>
                <a:lnTo>
                  <a:pt x="266" y="158"/>
                </a:lnTo>
                <a:lnTo>
                  <a:pt x="282" y="170"/>
                </a:lnTo>
                <a:close/>
                <a:moveTo>
                  <a:pt x="448" y="158"/>
                </a:moveTo>
                <a:lnTo>
                  <a:pt x="432" y="170"/>
                </a:lnTo>
                <a:lnTo>
                  <a:pt x="282" y="170"/>
                </a:lnTo>
                <a:lnTo>
                  <a:pt x="282" y="141"/>
                </a:lnTo>
                <a:lnTo>
                  <a:pt x="432" y="141"/>
                </a:lnTo>
                <a:lnTo>
                  <a:pt x="448" y="158"/>
                </a:lnTo>
                <a:close/>
                <a:moveTo>
                  <a:pt x="448" y="158"/>
                </a:moveTo>
                <a:lnTo>
                  <a:pt x="448" y="170"/>
                </a:lnTo>
                <a:lnTo>
                  <a:pt x="432" y="170"/>
                </a:lnTo>
                <a:lnTo>
                  <a:pt x="448" y="158"/>
                </a:lnTo>
                <a:close/>
                <a:moveTo>
                  <a:pt x="432" y="0"/>
                </a:moveTo>
                <a:lnTo>
                  <a:pt x="448" y="13"/>
                </a:lnTo>
                <a:lnTo>
                  <a:pt x="448" y="158"/>
                </a:lnTo>
                <a:lnTo>
                  <a:pt x="419" y="158"/>
                </a:lnTo>
                <a:lnTo>
                  <a:pt x="419" y="13"/>
                </a:lnTo>
                <a:lnTo>
                  <a:pt x="432" y="0"/>
                </a:lnTo>
                <a:close/>
                <a:moveTo>
                  <a:pt x="419" y="13"/>
                </a:moveTo>
                <a:lnTo>
                  <a:pt x="419" y="0"/>
                </a:lnTo>
                <a:lnTo>
                  <a:pt x="432" y="0"/>
                </a:lnTo>
                <a:lnTo>
                  <a:pt x="419" y="13"/>
                </a:lnTo>
                <a:close/>
                <a:moveTo>
                  <a:pt x="598" y="13"/>
                </a:moveTo>
                <a:lnTo>
                  <a:pt x="585" y="25"/>
                </a:lnTo>
                <a:lnTo>
                  <a:pt x="432" y="25"/>
                </a:lnTo>
                <a:lnTo>
                  <a:pt x="432" y="0"/>
                </a:lnTo>
                <a:lnTo>
                  <a:pt x="585" y="0"/>
                </a:lnTo>
                <a:lnTo>
                  <a:pt x="598" y="13"/>
                </a:lnTo>
                <a:close/>
                <a:moveTo>
                  <a:pt x="585" y="0"/>
                </a:moveTo>
                <a:lnTo>
                  <a:pt x="598" y="0"/>
                </a:lnTo>
                <a:lnTo>
                  <a:pt x="598" y="13"/>
                </a:lnTo>
                <a:lnTo>
                  <a:pt x="585" y="0"/>
                </a:lnTo>
                <a:close/>
                <a:moveTo>
                  <a:pt x="585" y="170"/>
                </a:moveTo>
                <a:lnTo>
                  <a:pt x="569" y="158"/>
                </a:lnTo>
                <a:lnTo>
                  <a:pt x="569" y="13"/>
                </a:lnTo>
                <a:lnTo>
                  <a:pt x="598" y="13"/>
                </a:lnTo>
                <a:lnTo>
                  <a:pt x="598" y="158"/>
                </a:lnTo>
                <a:lnTo>
                  <a:pt x="585" y="170"/>
                </a:lnTo>
                <a:close/>
                <a:moveTo>
                  <a:pt x="585" y="170"/>
                </a:moveTo>
                <a:lnTo>
                  <a:pt x="569" y="170"/>
                </a:lnTo>
                <a:lnTo>
                  <a:pt x="569" y="158"/>
                </a:lnTo>
                <a:lnTo>
                  <a:pt x="585" y="170"/>
                </a:lnTo>
                <a:close/>
                <a:moveTo>
                  <a:pt x="751" y="158"/>
                </a:moveTo>
                <a:lnTo>
                  <a:pt x="735" y="170"/>
                </a:lnTo>
                <a:lnTo>
                  <a:pt x="585" y="170"/>
                </a:lnTo>
                <a:lnTo>
                  <a:pt x="585" y="141"/>
                </a:lnTo>
                <a:lnTo>
                  <a:pt x="735" y="141"/>
                </a:lnTo>
                <a:lnTo>
                  <a:pt x="751" y="158"/>
                </a:lnTo>
                <a:close/>
                <a:moveTo>
                  <a:pt x="751" y="158"/>
                </a:moveTo>
                <a:lnTo>
                  <a:pt x="751" y="170"/>
                </a:lnTo>
                <a:lnTo>
                  <a:pt x="735" y="170"/>
                </a:lnTo>
                <a:lnTo>
                  <a:pt x="751" y="158"/>
                </a:lnTo>
                <a:close/>
                <a:moveTo>
                  <a:pt x="735" y="0"/>
                </a:moveTo>
                <a:lnTo>
                  <a:pt x="751" y="13"/>
                </a:lnTo>
                <a:lnTo>
                  <a:pt x="751" y="158"/>
                </a:lnTo>
                <a:lnTo>
                  <a:pt x="722" y="158"/>
                </a:lnTo>
                <a:lnTo>
                  <a:pt x="722" y="13"/>
                </a:lnTo>
                <a:lnTo>
                  <a:pt x="735" y="0"/>
                </a:lnTo>
                <a:close/>
                <a:moveTo>
                  <a:pt x="722" y="13"/>
                </a:moveTo>
                <a:lnTo>
                  <a:pt x="722" y="0"/>
                </a:lnTo>
                <a:lnTo>
                  <a:pt x="735" y="0"/>
                </a:lnTo>
                <a:lnTo>
                  <a:pt x="722" y="13"/>
                </a:lnTo>
                <a:close/>
                <a:moveTo>
                  <a:pt x="901" y="13"/>
                </a:moveTo>
                <a:lnTo>
                  <a:pt x="888" y="25"/>
                </a:lnTo>
                <a:lnTo>
                  <a:pt x="735" y="25"/>
                </a:lnTo>
                <a:lnTo>
                  <a:pt x="735" y="0"/>
                </a:lnTo>
                <a:lnTo>
                  <a:pt x="888" y="0"/>
                </a:lnTo>
                <a:lnTo>
                  <a:pt x="901" y="13"/>
                </a:lnTo>
                <a:close/>
                <a:moveTo>
                  <a:pt x="888" y="0"/>
                </a:moveTo>
                <a:lnTo>
                  <a:pt x="901" y="0"/>
                </a:lnTo>
                <a:lnTo>
                  <a:pt x="901" y="13"/>
                </a:lnTo>
                <a:lnTo>
                  <a:pt x="888" y="0"/>
                </a:lnTo>
                <a:close/>
                <a:moveTo>
                  <a:pt x="888" y="170"/>
                </a:moveTo>
                <a:lnTo>
                  <a:pt x="876" y="158"/>
                </a:lnTo>
                <a:lnTo>
                  <a:pt x="876" y="13"/>
                </a:lnTo>
                <a:lnTo>
                  <a:pt x="901" y="13"/>
                </a:lnTo>
                <a:lnTo>
                  <a:pt x="901" y="158"/>
                </a:lnTo>
                <a:lnTo>
                  <a:pt x="888" y="170"/>
                </a:lnTo>
                <a:close/>
                <a:moveTo>
                  <a:pt x="888" y="170"/>
                </a:moveTo>
                <a:lnTo>
                  <a:pt x="876" y="170"/>
                </a:lnTo>
                <a:lnTo>
                  <a:pt x="876" y="158"/>
                </a:lnTo>
                <a:lnTo>
                  <a:pt x="888" y="170"/>
                </a:lnTo>
                <a:close/>
                <a:moveTo>
                  <a:pt x="1054" y="158"/>
                </a:moveTo>
                <a:lnTo>
                  <a:pt x="1042" y="170"/>
                </a:lnTo>
                <a:lnTo>
                  <a:pt x="888" y="170"/>
                </a:lnTo>
                <a:lnTo>
                  <a:pt x="888" y="141"/>
                </a:lnTo>
                <a:lnTo>
                  <a:pt x="1042" y="141"/>
                </a:lnTo>
                <a:lnTo>
                  <a:pt x="1054" y="158"/>
                </a:lnTo>
                <a:close/>
                <a:moveTo>
                  <a:pt x="1054" y="158"/>
                </a:moveTo>
                <a:lnTo>
                  <a:pt x="1054" y="170"/>
                </a:lnTo>
                <a:lnTo>
                  <a:pt x="1042" y="170"/>
                </a:lnTo>
                <a:lnTo>
                  <a:pt x="1054" y="158"/>
                </a:lnTo>
                <a:close/>
                <a:moveTo>
                  <a:pt x="1042" y="0"/>
                </a:moveTo>
                <a:lnTo>
                  <a:pt x="1054" y="13"/>
                </a:lnTo>
                <a:lnTo>
                  <a:pt x="1054" y="158"/>
                </a:lnTo>
                <a:lnTo>
                  <a:pt x="1025" y="158"/>
                </a:lnTo>
                <a:lnTo>
                  <a:pt x="1025" y="13"/>
                </a:lnTo>
                <a:lnTo>
                  <a:pt x="1042" y="0"/>
                </a:lnTo>
                <a:close/>
                <a:moveTo>
                  <a:pt x="1025" y="13"/>
                </a:moveTo>
                <a:lnTo>
                  <a:pt x="1025" y="0"/>
                </a:lnTo>
                <a:lnTo>
                  <a:pt x="1042" y="0"/>
                </a:lnTo>
                <a:lnTo>
                  <a:pt x="1025" y="13"/>
                </a:lnTo>
                <a:close/>
                <a:moveTo>
                  <a:pt x="1204" y="13"/>
                </a:moveTo>
                <a:lnTo>
                  <a:pt x="1191" y="25"/>
                </a:lnTo>
                <a:lnTo>
                  <a:pt x="1042" y="25"/>
                </a:lnTo>
                <a:lnTo>
                  <a:pt x="1042" y="0"/>
                </a:lnTo>
                <a:lnTo>
                  <a:pt x="1191" y="0"/>
                </a:lnTo>
                <a:lnTo>
                  <a:pt x="1204" y="13"/>
                </a:lnTo>
                <a:close/>
                <a:moveTo>
                  <a:pt x="1191" y="0"/>
                </a:moveTo>
                <a:lnTo>
                  <a:pt x="1204" y="0"/>
                </a:lnTo>
                <a:lnTo>
                  <a:pt x="1204" y="13"/>
                </a:lnTo>
                <a:lnTo>
                  <a:pt x="1191" y="0"/>
                </a:lnTo>
                <a:close/>
                <a:moveTo>
                  <a:pt x="1191" y="170"/>
                </a:moveTo>
                <a:lnTo>
                  <a:pt x="1179" y="158"/>
                </a:lnTo>
                <a:lnTo>
                  <a:pt x="1179" y="13"/>
                </a:lnTo>
                <a:lnTo>
                  <a:pt x="1204" y="13"/>
                </a:lnTo>
                <a:lnTo>
                  <a:pt x="1204" y="158"/>
                </a:lnTo>
                <a:lnTo>
                  <a:pt x="1191" y="170"/>
                </a:lnTo>
                <a:close/>
                <a:moveTo>
                  <a:pt x="1191" y="170"/>
                </a:moveTo>
                <a:lnTo>
                  <a:pt x="1179" y="170"/>
                </a:lnTo>
                <a:lnTo>
                  <a:pt x="1179" y="158"/>
                </a:lnTo>
                <a:lnTo>
                  <a:pt x="1191" y="170"/>
                </a:lnTo>
                <a:close/>
                <a:moveTo>
                  <a:pt x="1357" y="158"/>
                </a:moveTo>
                <a:lnTo>
                  <a:pt x="1345" y="170"/>
                </a:lnTo>
                <a:lnTo>
                  <a:pt x="1191" y="170"/>
                </a:lnTo>
                <a:lnTo>
                  <a:pt x="1191" y="141"/>
                </a:lnTo>
                <a:lnTo>
                  <a:pt x="1345" y="141"/>
                </a:lnTo>
                <a:lnTo>
                  <a:pt x="1357" y="158"/>
                </a:lnTo>
                <a:close/>
                <a:moveTo>
                  <a:pt x="1357" y="158"/>
                </a:moveTo>
                <a:lnTo>
                  <a:pt x="1357" y="170"/>
                </a:lnTo>
                <a:lnTo>
                  <a:pt x="1345" y="170"/>
                </a:lnTo>
                <a:lnTo>
                  <a:pt x="1357" y="158"/>
                </a:lnTo>
                <a:close/>
                <a:moveTo>
                  <a:pt x="1345" y="0"/>
                </a:moveTo>
                <a:lnTo>
                  <a:pt x="1357" y="13"/>
                </a:lnTo>
                <a:lnTo>
                  <a:pt x="1357" y="158"/>
                </a:lnTo>
                <a:lnTo>
                  <a:pt x="1328" y="158"/>
                </a:lnTo>
                <a:lnTo>
                  <a:pt x="1328" y="13"/>
                </a:lnTo>
                <a:lnTo>
                  <a:pt x="1345" y="0"/>
                </a:lnTo>
                <a:close/>
                <a:moveTo>
                  <a:pt x="1328" y="13"/>
                </a:moveTo>
                <a:lnTo>
                  <a:pt x="1328" y="0"/>
                </a:lnTo>
                <a:lnTo>
                  <a:pt x="1345" y="0"/>
                </a:lnTo>
                <a:lnTo>
                  <a:pt x="1328" y="13"/>
                </a:lnTo>
                <a:close/>
                <a:moveTo>
                  <a:pt x="1511" y="13"/>
                </a:moveTo>
                <a:lnTo>
                  <a:pt x="1494" y="25"/>
                </a:lnTo>
                <a:lnTo>
                  <a:pt x="1345" y="25"/>
                </a:lnTo>
                <a:lnTo>
                  <a:pt x="1345" y="0"/>
                </a:lnTo>
                <a:lnTo>
                  <a:pt x="1494" y="0"/>
                </a:lnTo>
                <a:lnTo>
                  <a:pt x="1511" y="13"/>
                </a:lnTo>
                <a:close/>
                <a:moveTo>
                  <a:pt x="1494" y="0"/>
                </a:moveTo>
                <a:lnTo>
                  <a:pt x="1511" y="0"/>
                </a:lnTo>
                <a:lnTo>
                  <a:pt x="1511" y="13"/>
                </a:lnTo>
                <a:lnTo>
                  <a:pt x="1494" y="0"/>
                </a:lnTo>
                <a:close/>
                <a:moveTo>
                  <a:pt x="1494" y="170"/>
                </a:moveTo>
                <a:lnTo>
                  <a:pt x="1482" y="158"/>
                </a:lnTo>
                <a:lnTo>
                  <a:pt x="1482" y="13"/>
                </a:lnTo>
                <a:lnTo>
                  <a:pt x="1511" y="13"/>
                </a:lnTo>
                <a:lnTo>
                  <a:pt x="1511" y="158"/>
                </a:lnTo>
                <a:lnTo>
                  <a:pt x="1494" y="170"/>
                </a:lnTo>
                <a:close/>
                <a:moveTo>
                  <a:pt x="1494" y="170"/>
                </a:moveTo>
                <a:lnTo>
                  <a:pt x="1482" y="170"/>
                </a:lnTo>
                <a:lnTo>
                  <a:pt x="1482" y="158"/>
                </a:lnTo>
                <a:lnTo>
                  <a:pt x="1494" y="170"/>
                </a:lnTo>
                <a:close/>
                <a:moveTo>
                  <a:pt x="1569" y="170"/>
                </a:moveTo>
                <a:lnTo>
                  <a:pt x="1494" y="170"/>
                </a:lnTo>
                <a:lnTo>
                  <a:pt x="1494" y="141"/>
                </a:lnTo>
                <a:lnTo>
                  <a:pt x="1569" y="141"/>
                </a:lnTo>
                <a:lnTo>
                  <a:pt x="1569" y="170"/>
                </a:lnTo>
                <a:close/>
              </a:path>
            </a:pathLst>
          </a:custGeom>
          <a:solidFill>
            <a:srgbClr val="2816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9757" name="Freeform 35">
            <a:extLst>
              <a:ext uri="{FF2B5EF4-FFF2-40B4-BE49-F238E27FC236}">
                <a16:creationId xmlns:a16="http://schemas.microsoft.com/office/drawing/2014/main" id="{8EBB0880-0405-452F-B5A0-C5A0333D279D}"/>
              </a:ext>
            </a:extLst>
          </p:cNvPr>
          <p:cNvSpPr>
            <a:spLocks noEditPoints="1"/>
          </p:cNvSpPr>
          <p:nvPr/>
        </p:nvSpPr>
        <p:spPr bwMode="auto">
          <a:xfrm>
            <a:off x="6059488" y="1049338"/>
            <a:ext cx="2490787" cy="269875"/>
          </a:xfrm>
          <a:custGeom>
            <a:avLst/>
            <a:gdLst>
              <a:gd name="T0" fmla="*/ 2147483646 w 1569"/>
              <a:gd name="T1" fmla="*/ 2147483646 h 170"/>
              <a:gd name="T2" fmla="*/ 0 w 1569"/>
              <a:gd name="T3" fmla="*/ 2147483646 h 170"/>
              <a:gd name="T4" fmla="*/ 2147483646 w 1569"/>
              <a:gd name="T5" fmla="*/ 2147483646 h 170"/>
              <a:gd name="T6" fmla="*/ 2147483646 w 1569"/>
              <a:gd name="T7" fmla="*/ 2147483646 h 170"/>
              <a:gd name="T8" fmla="*/ 2147483646 w 1569"/>
              <a:gd name="T9" fmla="*/ 2147483646 h 170"/>
              <a:gd name="T10" fmla="*/ 2147483646 w 1569"/>
              <a:gd name="T11" fmla="*/ 2147483646 h 170"/>
              <a:gd name="T12" fmla="*/ 2147483646 w 1569"/>
              <a:gd name="T13" fmla="*/ 2147483646 h 170"/>
              <a:gd name="T14" fmla="*/ 2147483646 w 1569"/>
              <a:gd name="T15" fmla="*/ 0 h 170"/>
              <a:gd name="T16" fmla="*/ 2147483646 w 1569"/>
              <a:gd name="T17" fmla="*/ 0 h 170"/>
              <a:gd name="T18" fmla="*/ 2147483646 w 1569"/>
              <a:gd name="T19" fmla="*/ 2147483646 h 170"/>
              <a:gd name="T20" fmla="*/ 2147483646 w 1569"/>
              <a:gd name="T21" fmla="*/ 2147483646 h 170"/>
              <a:gd name="T22" fmla="*/ 2147483646 w 1569"/>
              <a:gd name="T23" fmla="*/ 0 h 170"/>
              <a:gd name="T24" fmla="*/ 2147483646 w 1569"/>
              <a:gd name="T25" fmla="*/ 2147483646 h 170"/>
              <a:gd name="T26" fmla="*/ 2147483646 w 1569"/>
              <a:gd name="T27" fmla="*/ 0 h 170"/>
              <a:gd name="T28" fmla="*/ 2147483646 w 1569"/>
              <a:gd name="T29" fmla="*/ 0 h 170"/>
              <a:gd name="T30" fmla="*/ 2147483646 w 1569"/>
              <a:gd name="T31" fmla="*/ 2147483646 h 170"/>
              <a:gd name="T32" fmla="*/ 2147483646 w 1569"/>
              <a:gd name="T33" fmla="*/ 2147483646 h 170"/>
              <a:gd name="T34" fmla="*/ 2147483646 w 1569"/>
              <a:gd name="T35" fmla="*/ 2147483646 h 170"/>
              <a:gd name="T36" fmla="*/ 2147483646 w 1569"/>
              <a:gd name="T37" fmla="*/ 2147483646 h 170"/>
              <a:gd name="T38" fmla="*/ 2147483646 w 1569"/>
              <a:gd name="T39" fmla="*/ 2147483646 h 170"/>
              <a:gd name="T40" fmla="*/ 2147483646 w 1569"/>
              <a:gd name="T41" fmla="*/ 2147483646 h 170"/>
              <a:gd name="T42" fmla="*/ 2147483646 w 1569"/>
              <a:gd name="T43" fmla="*/ 2147483646 h 170"/>
              <a:gd name="T44" fmla="*/ 2147483646 w 1569"/>
              <a:gd name="T45" fmla="*/ 2147483646 h 170"/>
              <a:gd name="T46" fmla="*/ 2147483646 w 1569"/>
              <a:gd name="T47" fmla="*/ 2147483646 h 170"/>
              <a:gd name="T48" fmla="*/ 2147483646 w 1569"/>
              <a:gd name="T49" fmla="*/ 2147483646 h 170"/>
              <a:gd name="T50" fmla="*/ 2147483646 w 1569"/>
              <a:gd name="T51" fmla="*/ 2147483646 h 170"/>
              <a:gd name="T52" fmla="*/ 2147483646 w 1569"/>
              <a:gd name="T53" fmla="*/ 2147483646 h 170"/>
              <a:gd name="T54" fmla="*/ 2147483646 w 1569"/>
              <a:gd name="T55" fmla="*/ 0 h 170"/>
              <a:gd name="T56" fmla="*/ 2147483646 w 1569"/>
              <a:gd name="T57" fmla="*/ 0 h 170"/>
              <a:gd name="T58" fmla="*/ 2147483646 w 1569"/>
              <a:gd name="T59" fmla="*/ 2147483646 h 170"/>
              <a:gd name="T60" fmla="*/ 2147483646 w 1569"/>
              <a:gd name="T61" fmla="*/ 2147483646 h 170"/>
              <a:gd name="T62" fmla="*/ 2147483646 w 1569"/>
              <a:gd name="T63" fmla="*/ 0 h 170"/>
              <a:gd name="T64" fmla="*/ 2147483646 w 1569"/>
              <a:gd name="T65" fmla="*/ 2147483646 h 170"/>
              <a:gd name="T66" fmla="*/ 2147483646 w 1569"/>
              <a:gd name="T67" fmla="*/ 0 h 170"/>
              <a:gd name="T68" fmla="*/ 2147483646 w 1569"/>
              <a:gd name="T69" fmla="*/ 0 h 170"/>
              <a:gd name="T70" fmla="*/ 2147483646 w 1569"/>
              <a:gd name="T71" fmla="*/ 2147483646 h 170"/>
              <a:gd name="T72" fmla="*/ 2147483646 w 1569"/>
              <a:gd name="T73" fmla="*/ 2147483646 h 170"/>
              <a:gd name="T74" fmla="*/ 2147483646 w 1569"/>
              <a:gd name="T75" fmla="*/ 2147483646 h 170"/>
              <a:gd name="T76" fmla="*/ 2147483646 w 1569"/>
              <a:gd name="T77" fmla="*/ 2147483646 h 170"/>
              <a:gd name="T78" fmla="*/ 2147483646 w 1569"/>
              <a:gd name="T79" fmla="*/ 2147483646 h 170"/>
              <a:gd name="T80" fmla="*/ 2147483646 w 1569"/>
              <a:gd name="T81" fmla="*/ 2147483646 h 170"/>
              <a:gd name="T82" fmla="*/ 2147483646 w 1569"/>
              <a:gd name="T83" fmla="*/ 2147483646 h 170"/>
              <a:gd name="T84" fmla="*/ 2147483646 w 1569"/>
              <a:gd name="T85" fmla="*/ 2147483646 h 170"/>
              <a:gd name="T86" fmla="*/ 2147483646 w 1569"/>
              <a:gd name="T87" fmla="*/ 2147483646 h 170"/>
              <a:gd name="T88" fmla="*/ 2147483646 w 1569"/>
              <a:gd name="T89" fmla="*/ 2147483646 h 170"/>
              <a:gd name="T90" fmla="*/ 2147483646 w 1569"/>
              <a:gd name="T91" fmla="*/ 2147483646 h 170"/>
              <a:gd name="T92" fmla="*/ 2147483646 w 1569"/>
              <a:gd name="T93" fmla="*/ 2147483646 h 170"/>
              <a:gd name="T94" fmla="*/ 2147483646 w 1569"/>
              <a:gd name="T95" fmla="*/ 0 h 170"/>
              <a:gd name="T96" fmla="*/ 2147483646 w 1569"/>
              <a:gd name="T97" fmla="*/ 0 h 170"/>
              <a:gd name="T98" fmla="*/ 2147483646 w 1569"/>
              <a:gd name="T99" fmla="*/ 2147483646 h 170"/>
              <a:gd name="T100" fmla="*/ 2147483646 w 1569"/>
              <a:gd name="T101" fmla="*/ 2147483646 h 170"/>
              <a:gd name="T102" fmla="*/ 2147483646 w 1569"/>
              <a:gd name="T103" fmla="*/ 0 h 1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569" h="170">
                <a:moveTo>
                  <a:pt x="295" y="158"/>
                </a:moveTo>
                <a:lnTo>
                  <a:pt x="282" y="170"/>
                </a:lnTo>
                <a:lnTo>
                  <a:pt x="0" y="170"/>
                </a:lnTo>
                <a:lnTo>
                  <a:pt x="0" y="141"/>
                </a:lnTo>
                <a:lnTo>
                  <a:pt x="282" y="141"/>
                </a:lnTo>
                <a:lnTo>
                  <a:pt x="295" y="158"/>
                </a:lnTo>
                <a:close/>
                <a:moveTo>
                  <a:pt x="295" y="158"/>
                </a:moveTo>
                <a:lnTo>
                  <a:pt x="295" y="170"/>
                </a:lnTo>
                <a:lnTo>
                  <a:pt x="282" y="170"/>
                </a:lnTo>
                <a:lnTo>
                  <a:pt x="295" y="158"/>
                </a:lnTo>
                <a:close/>
                <a:moveTo>
                  <a:pt x="282" y="0"/>
                </a:moveTo>
                <a:lnTo>
                  <a:pt x="295" y="13"/>
                </a:lnTo>
                <a:lnTo>
                  <a:pt x="295" y="158"/>
                </a:lnTo>
                <a:lnTo>
                  <a:pt x="266" y="158"/>
                </a:lnTo>
                <a:lnTo>
                  <a:pt x="266" y="13"/>
                </a:lnTo>
                <a:lnTo>
                  <a:pt x="282" y="0"/>
                </a:lnTo>
                <a:close/>
                <a:moveTo>
                  <a:pt x="266" y="13"/>
                </a:moveTo>
                <a:lnTo>
                  <a:pt x="266" y="0"/>
                </a:lnTo>
                <a:lnTo>
                  <a:pt x="282" y="0"/>
                </a:lnTo>
                <a:lnTo>
                  <a:pt x="266" y="13"/>
                </a:lnTo>
                <a:close/>
                <a:moveTo>
                  <a:pt x="598" y="13"/>
                </a:moveTo>
                <a:lnTo>
                  <a:pt x="585" y="25"/>
                </a:lnTo>
                <a:lnTo>
                  <a:pt x="282" y="25"/>
                </a:lnTo>
                <a:lnTo>
                  <a:pt x="282" y="0"/>
                </a:lnTo>
                <a:lnTo>
                  <a:pt x="585" y="0"/>
                </a:lnTo>
                <a:lnTo>
                  <a:pt x="598" y="13"/>
                </a:lnTo>
                <a:close/>
                <a:moveTo>
                  <a:pt x="585" y="0"/>
                </a:moveTo>
                <a:lnTo>
                  <a:pt x="598" y="0"/>
                </a:lnTo>
                <a:lnTo>
                  <a:pt x="598" y="13"/>
                </a:lnTo>
                <a:lnTo>
                  <a:pt x="585" y="0"/>
                </a:lnTo>
                <a:close/>
                <a:moveTo>
                  <a:pt x="585" y="170"/>
                </a:moveTo>
                <a:lnTo>
                  <a:pt x="569" y="154"/>
                </a:lnTo>
                <a:lnTo>
                  <a:pt x="569" y="13"/>
                </a:lnTo>
                <a:lnTo>
                  <a:pt x="598" y="13"/>
                </a:lnTo>
                <a:lnTo>
                  <a:pt x="598" y="154"/>
                </a:lnTo>
                <a:lnTo>
                  <a:pt x="585" y="170"/>
                </a:lnTo>
                <a:close/>
                <a:moveTo>
                  <a:pt x="585" y="170"/>
                </a:moveTo>
                <a:lnTo>
                  <a:pt x="569" y="170"/>
                </a:lnTo>
                <a:lnTo>
                  <a:pt x="569" y="154"/>
                </a:lnTo>
                <a:lnTo>
                  <a:pt x="585" y="170"/>
                </a:lnTo>
                <a:close/>
                <a:moveTo>
                  <a:pt x="901" y="154"/>
                </a:moveTo>
                <a:lnTo>
                  <a:pt x="888" y="170"/>
                </a:lnTo>
                <a:lnTo>
                  <a:pt x="585" y="170"/>
                </a:lnTo>
                <a:lnTo>
                  <a:pt x="585" y="141"/>
                </a:lnTo>
                <a:lnTo>
                  <a:pt x="888" y="141"/>
                </a:lnTo>
                <a:lnTo>
                  <a:pt x="901" y="154"/>
                </a:lnTo>
                <a:close/>
                <a:moveTo>
                  <a:pt x="901" y="154"/>
                </a:moveTo>
                <a:lnTo>
                  <a:pt x="901" y="170"/>
                </a:lnTo>
                <a:lnTo>
                  <a:pt x="888" y="170"/>
                </a:lnTo>
                <a:lnTo>
                  <a:pt x="901" y="154"/>
                </a:lnTo>
                <a:close/>
                <a:moveTo>
                  <a:pt x="888" y="0"/>
                </a:moveTo>
                <a:lnTo>
                  <a:pt x="901" y="13"/>
                </a:lnTo>
                <a:lnTo>
                  <a:pt x="901" y="154"/>
                </a:lnTo>
                <a:lnTo>
                  <a:pt x="876" y="154"/>
                </a:lnTo>
                <a:lnTo>
                  <a:pt x="876" y="13"/>
                </a:lnTo>
                <a:lnTo>
                  <a:pt x="888" y="0"/>
                </a:lnTo>
                <a:close/>
                <a:moveTo>
                  <a:pt x="876" y="13"/>
                </a:moveTo>
                <a:lnTo>
                  <a:pt x="876" y="0"/>
                </a:lnTo>
                <a:lnTo>
                  <a:pt x="888" y="0"/>
                </a:lnTo>
                <a:lnTo>
                  <a:pt x="876" y="13"/>
                </a:lnTo>
                <a:close/>
                <a:moveTo>
                  <a:pt x="1204" y="13"/>
                </a:moveTo>
                <a:lnTo>
                  <a:pt x="1191" y="25"/>
                </a:lnTo>
                <a:lnTo>
                  <a:pt x="888" y="25"/>
                </a:lnTo>
                <a:lnTo>
                  <a:pt x="888" y="0"/>
                </a:lnTo>
                <a:lnTo>
                  <a:pt x="1191" y="0"/>
                </a:lnTo>
                <a:lnTo>
                  <a:pt x="1204" y="13"/>
                </a:lnTo>
                <a:close/>
                <a:moveTo>
                  <a:pt x="1191" y="0"/>
                </a:moveTo>
                <a:lnTo>
                  <a:pt x="1204" y="0"/>
                </a:lnTo>
                <a:lnTo>
                  <a:pt x="1204" y="13"/>
                </a:lnTo>
                <a:lnTo>
                  <a:pt x="1191" y="0"/>
                </a:lnTo>
                <a:close/>
                <a:moveTo>
                  <a:pt x="1191" y="170"/>
                </a:moveTo>
                <a:lnTo>
                  <a:pt x="1179" y="154"/>
                </a:lnTo>
                <a:lnTo>
                  <a:pt x="1179" y="13"/>
                </a:lnTo>
                <a:lnTo>
                  <a:pt x="1204" y="13"/>
                </a:lnTo>
                <a:lnTo>
                  <a:pt x="1204" y="154"/>
                </a:lnTo>
                <a:lnTo>
                  <a:pt x="1191" y="170"/>
                </a:lnTo>
                <a:close/>
                <a:moveTo>
                  <a:pt x="1191" y="170"/>
                </a:moveTo>
                <a:lnTo>
                  <a:pt x="1179" y="170"/>
                </a:lnTo>
                <a:lnTo>
                  <a:pt x="1179" y="154"/>
                </a:lnTo>
                <a:lnTo>
                  <a:pt x="1191" y="170"/>
                </a:lnTo>
                <a:close/>
                <a:moveTo>
                  <a:pt x="1511" y="154"/>
                </a:moveTo>
                <a:lnTo>
                  <a:pt x="1494" y="170"/>
                </a:lnTo>
                <a:lnTo>
                  <a:pt x="1191" y="170"/>
                </a:lnTo>
                <a:lnTo>
                  <a:pt x="1191" y="141"/>
                </a:lnTo>
                <a:lnTo>
                  <a:pt x="1494" y="141"/>
                </a:lnTo>
                <a:lnTo>
                  <a:pt x="1511" y="154"/>
                </a:lnTo>
                <a:close/>
                <a:moveTo>
                  <a:pt x="1511" y="154"/>
                </a:moveTo>
                <a:lnTo>
                  <a:pt x="1511" y="170"/>
                </a:lnTo>
                <a:lnTo>
                  <a:pt x="1494" y="170"/>
                </a:lnTo>
                <a:lnTo>
                  <a:pt x="1511" y="154"/>
                </a:lnTo>
                <a:close/>
                <a:moveTo>
                  <a:pt x="1494" y="0"/>
                </a:moveTo>
                <a:lnTo>
                  <a:pt x="1511" y="13"/>
                </a:lnTo>
                <a:lnTo>
                  <a:pt x="1511" y="154"/>
                </a:lnTo>
                <a:lnTo>
                  <a:pt x="1482" y="154"/>
                </a:lnTo>
                <a:lnTo>
                  <a:pt x="1482" y="13"/>
                </a:lnTo>
                <a:lnTo>
                  <a:pt x="1494" y="0"/>
                </a:lnTo>
                <a:close/>
                <a:moveTo>
                  <a:pt x="1482" y="13"/>
                </a:moveTo>
                <a:lnTo>
                  <a:pt x="1482" y="0"/>
                </a:lnTo>
                <a:lnTo>
                  <a:pt x="1494" y="0"/>
                </a:lnTo>
                <a:lnTo>
                  <a:pt x="1482" y="13"/>
                </a:lnTo>
                <a:close/>
                <a:moveTo>
                  <a:pt x="1569" y="25"/>
                </a:moveTo>
                <a:lnTo>
                  <a:pt x="1494" y="25"/>
                </a:lnTo>
                <a:lnTo>
                  <a:pt x="1494" y="0"/>
                </a:lnTo>
                <a:lnTo>
                  <a:pt x="1569" y="0"/>
                </a:lnTo>
                <a:lnTo>
                  <a:pt x="1569" y="25"/>
                </a:lnTo>
                <a:close/>
              </a:path>
            </a:pathLst>
          </a:custGeom>
          <a:solidFill>
            <a:srgbClr val="2816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9758" name="Freeform 36">
            <a:extLst>
              <a:ext uri="{FF2B5EF4-FFF2-40B4-BE49-F238E27FC236}">
                <a16:creationId xmlns:a16="http://schemas.microsoft.com/office/drawing/2014/main" id="{8B228F12-AE65-421E-A1A8-E65924CB8369}"/>
              </a:ext>
            </a:extLst>
          </p:cNvPr>
          <p:cNvSpPr>
            <a:spLocks noEditPoints="1"/>
          </p:cNvSpPr>
          <p:nvPr/>
        </p:nvSpPr>
        <p:spPr bwMode="auto">
          <a:xfrm>
            <a:off x="6059488" y="1444625"/>
            <a:ext cx="2490787" cy="269875"/>
          </a:xfrm>
          <a:custGeom>
            <a:avLst/>
            <a:gdLst>
              <a:gd name="T0" fmla="*/ 2147483646 w 1569"/>
              <a:gd name="T1" fmla="*/ 2147483646 h 170"/>
              <a:gd name="T2" fmla="*/ 2147483646 w 1569"/>
              <a:gd name="T3" fmla="*/ 2147483646 h 170"/>
              <a:gd name="T4" fmla="*/ 0 w 1569"/>
              <a:gd name="T5" fmla="*/ 2147483646 h 170"/>
              <a:gd name="T6" fmla="*/ 0 w 1569"/>
              <a:gd name="T7" fmla="*/ 2147483646 h 170"/>
              <a:gd name="T8" fmla="*/ 2147483646 w 1569"/>
              <a:gd name="T9" fmla="*/ 2147483646 h 170"/>
              <a:gd name="T10" fmla="*/ 2147483646 w 1569"/>
              <a:gd name="T11" fmla="*/ 2147483646 h 170"/>
              <a:gd name="T12" fmla="*/ 2147483646 w 1569"/>
              <a:gd name="T13" fmla="*/ 2147483646 h 170"/>
              <a:gd name="T14" fmla="*/ 2147483646 w 1569"/>
              <a:gd name="T15" fmla="*/ 2147483646 h 170"/>
              <a:gd name="T16" fmla="*/ 2147483646 w 1569"/>
              <a:gd name="T17" fmla="*/ 2147483646 h 170"/>
              <a:gd name="T18" fmla="*/ 2147483646 w 1569"/>
              <a:gd name="T19" fmla="*/ 2147483646 h 170"/>
              <a:gd name="T20" fmla="*/ 2147483646 w 1569"/>
              <a:gd name="T21" fmla="*/ 0 h 170"/>
              <a:gd name="T22" fmla="*/ 2147483646 w 1569"/>
              <a:gd name="T23" fmla="*/ 2147483646 h 170"/>
              <a:gd name="T24" fmla="*/ 2147483646 w 1569"/>
              <a:gd name="T25" fmla="*/ 2147483646 h 170"/>
              <a:gd name="T26" fmla="*/ 2147483646 w 1569"/>
              <a:gd name="T27" fmla="*/ 2147483646 h 170"/>
              <a:gd name="T28" fmla="*/ 2147483646 w 1569"/>
              <a:gd name="T29" fmla="*/ 2147483646 h 170"/>
              <a:gd name="T30" fmla="*/ 2147483646 w 1569"/>
              <a:gd name="T31" fmla="*/ 0 h 170"/>
              <a:gd name="T32" fmla="*/ 2147483646 w 1569"/>
              <a:gd name="T33" fmla="*/ 2147483646 h 170"/>
              <a:gd name="T34" fmla="*/ 2147483646 w 1569"/>
              <a:gd name="T35" fmla="*/ 0 h 170"/>
              <a:gd name="T36" fmla="*/ 2147483646 w 1569"/>
              <a:gd name="T37" fmla="*/ 0 h 170"/>
              <a:gd name="T38" fmla="*/ 2147483646 w 1569"/>
              <a:gd name="T39" fmla="*/ 2147483646 h 170"/>
              <a:gd name="T40" fmla="*/ 2147483646 w 1569"/>
              <a:gd name="T41" fmla="*/ 2147483646 h 170"/>
              <a:gd name="T42" fmla="*/ 2147483646 w 1569"/>
              <a:gd name="T43" fmla="*/ 2147483646 h 170"/>
              <a:gd name="T44" fmla="*/ 2147483646 w 1569"/>
              <a:gd name="T45" fmla="*/ 2147483646 h 170"/>
              <a:gd name="T46" fmla="*/ 2147483646 w 1569"/>
              <a:gd name="T47" fmla="*/ 0 h 170"/>
              <a:gd name="T48" fmla="*/ 2147483646 w 1569"/>
              <a:gd name="T49" fmla="*/ 0 h 170"/>
              <a:gd name="T50" fmla="*/ 2147483646 w 1569"/>
              <a:gd name="T51" fmla="*/ 2147483646 h 170"/>
              <a:gd name="T52" fmla="*/ 2147483646 w 1569"/>
              <a:gd name="T53" fmla="*/ 0 h 170"/>
              <a:gd name="T54" fmla="*/ 2147483646 w 1569"/>
              <a:gd name="T55" fmla="*/ 0 h 170"/>
              <a:gd name="T56" fmla="*/ 2147483646 w 1569"/>
              <a:gd name="T57" fmla="*/ 2147483646 h 170"/>
              <a:gd name="T58" fmla="*/ 2147483646 w 1569"/>
              <a:gd name="T59" fmla="*/ 0 h 170"/>
              <a:gd name="T60" fmla="*/ 2147483646 w 1569"/>
              <a:gd name="T61" fmla="*/ 2147483646 h 170"/>
              <a:gd name="T62" fmla="*/ 2147483646 w 1569"/>
              <a:gd name="T63" fmla="*/ 2147483646 h 170"/>
              <a:gd name="T64" fmla="*/ 2147483646 w 1569"/>
              <a:gd name="T65" fmla="*/ 2147483646 h 170"/>
              <a:gd name="T66" fmla="*/ 2147483646 w 1569"/>
              <a:gd name="T67" fmla="*/ 2147483646 h 170"/>
              <a:gd name="T68" fmla="*/ 2147483646 w 1569"/>
              <a:gd name="T69" fmla="*/ 2147483646 h 170"/>
              <a:gd name="T70" fmla="*/ 2147483646 w 1569"/>
              <a:gd name="T71" fmla="*/ 2147483646 h 170"/>
              <a:gd name="T72" fmla="*/ 2147483646 w 1569"/>
              <a:gd name="T73" fmla="*/ 2147483646 h 170"/>
              <a:gd name="T74" fmla="*/ 2147483646 w 1569"/>
              <a:gd name="T75" fmla="*/ 2147483646 h 170"/>
              <a:gd name="T76" fmla="*/ 2147483646 w 1569"/>
              <a:gd name="T77" fmla="*/ 2147483646 h 170"/>
              <a:gd name="T78" fmla="*/ 2147483646 w 1569"/>
              <a:gd name="T79" fmla="*/ 2147483646 h 170"/>
              <a:gd name="T80" fmla="*/ 2147483646 w 1569"/>
              <a:gd name="T81" fmla="*/ 2147483646 h 170"/>
              <a:gd name="T82" fmla="*/ 2147483646 w 1569"/>
              <a:gd name="T83" fmla="*/ 2147483646 h 170"/>
              <a:gd name="T84" fmla="*/ 2147483646 w 1569"/>
              <a:gd name="T85" fmla="*/ 2147483646 h 170"/>
              <a:gd name="T86" fmla="*/ 2147483646 w 1569"/>
              <a:gd name="T87" fmla="*/ 2147483646 h 170"/>
              <a:gd name="T88" fmla="*/ 2147483646 w 1569"/>
              <a:gd name="T89" fmla="*/ 2147483646 h 1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569" h="170">
                <a:moveTo>
                  <a:pt x="598" y="158"/>
                </a:moveTo>
                <a:lnTo>
                  <a:pt x="585" y="170"/>
                </a:lnTo>
                <a:lnTo>
                  <a:pt x="0" y="170"/>
                </a:lnTo>
                <a:lnTo>
                  <a:pt x="0" y="145"/>
                </a:lnTo>
                <a:lnTo>
                  <a:pt x="585" y="145"/>
                </a:lnTo>
                <a:lnTo>
                  <a:pt x="598" y="158"/>
                </a:lnTo>
                <a:close/>
                <a:moveTo>
                  <a:pt x="598" y="158"/>
                </a:moveTo>
                <a:lnTo>
                  <a:pt x="598" y="170"/>
                </a:lnTo>
                <a:lnTo>
                  <a:pt x="585" y="170"/>
                </a:lnTo>
                <a:lnTo>
                  <a:pt x="598" y="158"/>
                </a:lnTo>
                <a:close/>
                <a:moveTo>
                  <a:pt x="585" y="0"/>
                </a:moveTo>
                <a:lnTo>
                  <a:pt x="598" y="13"/>
                </a:lnTo>
                <a:lnTo>
                  <a:pt x="598" y="158"/>
                </a:lnTo>
                <a:lnTo>
                  <a:pt x="569" y="158"/>
                </a:lnTo>
                <a:lnTo>
                  <a:pt x="569" y="13"/>
                </a:lnTo>
                <a:lnTo>
                  <a:pt x="585" y="0"/>
                </a:lnTo>
                <a:close/>
                <a:moveTo>
                  <a:pt x="569" y="13"/>
                </a:moveTo>
                <a:lnTo>
                  <a:pt x="569" y="0"/>
                </a:lnTo>
                <a:lnTo>
                  <a:pt x="585" y="0"/>
                </a:lnTo>
                <a:lnTo>
                  <a:pt x="569" y="13"/>
                </a:lnTo>
                <a:close/>
                <a:moveTo>
                  <a:pt x="1204" y="13"/>
                </a:moveTo>
                <a:lnTo>
                  <a:pt x="1191" y="29"/>
                </a:lnTo>
                <a:lnTo>
                  <a:pt x="585" y="29"/>
                </a:lnTo>
                <a:lnTo>
                  <a:pt x="585" y="0"/>
                </a:lnTo>
                <a:lnTo>
                  <a:pt x="1191" y="0"/>
                </a:lnTo>
                <a:lnTo>
                  <a:pt x="1204" y="13"/>
                </a:lnTo>
                <a:close/>
                <a:moveTo>
                  <a:pt x="1191" y="0"/>
                </a:moveTo>
                <a:lnTo>
                  <a:pt x="1204" y="0"/>
                </a:lnTo>
                <a:lnTo>
                  <a:pt x="1204" y="13"/>
                </a:lnTo>
                <a:lnTo>
                  <a:pt x="1191" y="0"/>
                </a:lnTo>
                <a:close/>
                <a:moveTo>
                  <a:pt x="1191" y="170"/>
                </a:moveTo>
                <a:lnTo>
                  <a:pt x="1179" y="158"/>
                </a:lnTo>
                <a:lnTo>
                  <a:pt x="1179" y="13"/>
                </a:lnTo>
                <a:lnTo>
                  <a:pt x="1204" y="13"/>
                </a:lnTo>
                <a:lnTo>
                  <a:pt x="1204" y="158"/>
                </a:lnTo>
                <a:lnTo>
                  <a:pt x="1191" y="170"/>
                </a:lnTo>
                <a:close/>
                <a:moveTo>
                  <a:pt x="1191" y="170"/>
                </a:moveTo>
                <a:lnTo>
                  <a:pt x="1179" y="170"/>
                </a:lnTo>
                <a:lnTo>
                  <a:pt x="1179" y="158"/>
                </a:lnTo>
                <a:lnTo>
                  <a:pt x="1191" y="170"/>
                </a:lnTo>
                <a:close/>
                <a:moveTo>
                  <a:pt x="1569" y="170"/>
                </a:moveTo>
                <a:lnTo>
                  <a:pt x="1191" y="170"/>
                </a:lnTo>
                <a:lnTo>
                  <a:pt x="1191" y="145"/>
                </a:lnTo>
                <a:lnTo>
                  <a:pt x="1569" y="145"/>
                </a:lnTo>
                <a:lnTo>
                  <a:pt x="1569" y="170"/>
                </a:lnTo>
                <a:close/>
              </a:path>
            </a:pathLst>
          </a:custGeom>
          <a:solidFill>
            <a:srgbClr val="2816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9759" name="Rectangle 37">
            <a:extLst>
              <a:ext uri="{FF2B5EF4-FFF2-40B4-BE49-F238E27FC236}">
                <a16:creationId xmlns:a16="http://schemas.microsoft.com/office/drawing/2014/main" id="{0E8F1435-3CFA-4243-8A98-75B5F8879A8D}"/>
              </a:ext>
            </a:extLst>
          </p:cNvPr>
          <p:cNvSpPr>
            <a:spLocks noChangeArrowheads="1"/>
          </p:cNvSpPr>
          <p:nvPr/>
        </p:nvSpPr>
        <p:spPr bwMode="auto">
          <a:xfrm>
            <a:off x="5735638" y="595313"/>
            <a:ext cx="17145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2200" i="1">
                <a:solidFill>
                  <a:srgbClr val="1F1A17"/>
                </a:solidFill>
              </a:rPr>
              <a:t>A</a:t>
            </a:r>
            <a:endParaRPr lang="en-US" altLang="zh-CN" sz="1400"/>
          </a:p>
        </p:txBody>
      </p:sp>
      <p:sp>
        <p:nvSpPr>
          <p:cNvPr id="159760" name="Rectangle 38">
            <a:extLst>
              <a:ext uri="{FF2B5EF4-FFF2-40B4-BE49-F238E27FC236}">
                <a16:creationId xmlns:a16="http://schemas.microsoft.com/office/drawing/2014/main" id="{4661DF89-F6F3-40EA-AC5F-B06F9D1094A8}"/>
              </a:ext>
            </a:extLst>
          </p:cNvPr>
          <p:cNvSpPr>
            <a:spLocks noChangeArrowheads="1"/>
          </p:cNvSpPr>
          <p:nvPr/>
        </p:nvSpPr>
        <p:spPr bwMode="auto">
          <a:xfrm>
            <a:off x="5873750" y="779463"/>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100">
                <a:solidFill>
                  <a:srgbClr val="1F1A17"/>
                </a:solidFill>
              </a:rPr>
              <a:t>0</a:t>
            </a:r>
            <a:endParaRPr lang="en-US" altLang="zh-CN" sz="1400"/>
          </a:p>
        </p:txBody>
      </p:sp>
      <p:sp>
        <p:nvSpPr>
          <p:cNvPr id="159761" name="Rectangle 39">
            <a:extLst>
              <a:ext uri="{FF2B5EF4-FFF2-40B4-BE49-F238E27FC236}">
                <a16:creationId xmlns:a16="http://schemas.microsoft.com/office/drawing/2014/main" id="{38348107-7CE5-4B4E-AC7F-AAF403A28FCA}"/>
              </a:ext>
            </a:extLst>
          </p:cNvPr>
          <p:cNvSpPr>
            <a:spLocks noChangeArrowheads="1"/>
          </p:cNvSpPr>
          <p:nvPr/>
        </p:nvSpPr>
        <p:spPr bwMode="auto">
          <a:xfrm>
            <a:off x="5754688" y="3176588"/>
            <a:ext cx="15557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2200" i="1">
                <a:solidFill>
                  <a:srgbClr val="1F1A17"/>
                </a:solidFill>
              </a:rPr>
              <a:t>Y</a:t>
            </a:r>
            <a:endParaRPr lang="en-US" altLang="zh-CN" sz="1400"/>
          </a:p>
        </p:txBody>
      </p:sp>
      <p:sp>
        <p:nvSpPr>
          <p:cNvPr id="159762" name="Rectangle 40">
            <a:extLst>
              <a:ext uri="{FF2B5EF4-FFF2-40B4-BE49-F238E27FC236}">
                <a16:creationId xmlns:a16="http://schemas.microsoft.com/office/drawing/2014/main" id="{0BB0590D-4C45-4597-8D99-0F9A8DD56DFF}"/>
              </a:ext>
            </a:extLst>
          </p:cNvPr>
          <p:cNvSpPr>
            <a:spLocks noChangeArrowheads="1"/>
          </p:cNvSpPr>
          <p:nvPr/>
        </p:nvSpPr>
        <p:spPr bwMode="auto">
          <a:xfrm>
            <a:off x="5873750" y="3367088"/>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100">
                <a:solidFill>
                  <a:srgbClr val="1F1A17"/>
                </a:solidFill>
              </a:rPr>
              <a:t>0</a:t>
            </a:r>
            <a:endParaRPr lang="en-US" altLang="zh-CN" sz="1400"/>
          </a:p>
        </p:txBody>
      </p:sp>
      <p:sp>
        <p:nvSpPr>
          <p:cNvPr id="159763" name="Rectangle 41">
            <a:extLst>
              <a:ext uri="{FF2B5EF4-FFF2-40B4-BE49-F238E27FC236}">
                <a16:creationId xmlns:a16="http://schemas.microsoft.com/office/drawing/2014/main" id="{F2E86022-71E5-440F-9AAC-3092CE3DDA09}"/>
              </a:ext>
            </a:extLst>
          </p:cNvPr>
          <p:cNvSpPr>
            <a:spLocks noChangeArrowheads="1"/>
          </p:cNvSpPr>
          <p:nvPr/>
        </p:nvSpPr>
        <p:spPr bwMode="auto">
          <a:xfrm>
            <a:off x="5754688" y="3557588"/>
            <a:ext cx="15557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2200" i="1">
                <a:solidFill>
                  <a:srgbClr val="1F1A17"/>
                </a:solidFill>
              </a:rPr>
              <a:t>Y</a:t>
            </a:r>
            <a:endParaRPr lang="en-US" altLang="zh-CN" sz="1400"/>
          </a:p>
        </p:txBody>
      </p:sp>
      <p:sp>
        <p:nvSpPr>
          <p:cNvPr id="159764" name="Rectangle 42">
            <a:extLst>
              <a:ext uri="{FF2B5EF4-FFF2-40B4-BE49-F238E27FC236}">
                <a16:creationId xmlns:a16="http://schemas.microsoft.com/office/drawing/2014/main" id="{CC215BAF-E6A7-4CB9-B2C9-B6902F24B39A}"/>
              </a:ext>
            </a:extLst>
          </p:cNvPr>
          <p:cNvSpPr>
            <a:spLocks noChangeArrowheads="1"/>
          </p:cNvSpPr>
          <p:nvPr/>
        </p:nvSpPr>
        <p:spPr bwMode="auto">
          <a:xfrm>
            <a:off x="5873750" y="3749675"/>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100">
                <a:solidFill>
                  <a:srgbClr val="1F1A17"/>
                </a:solidFill>
              </a:rPr>
              <a:t>1</a:t>
            </a:r>
            <a:endParaRPr lang="en-US" altLang="zh-CN" sz="1400"/>
          </a:p>
        </p:txBody>
      </p:sp>
      <p:sp>
        <p:nvSpPr>
          <p:cNvPr id="159765" name="Rectangle 43">
            <a:extLst>
              <a:ext uri="{FF2B5EF4-FFF2-40B4-BE49-F238E27FC236}">
                <a16:creationId xmlns:a16="http://schemas.microsoft.com/office/drawing/2014/main" id="{093CE095-791E-460C-B75B-C49700BF62E7}"/>
              </a:ext>
            </a:extLst>
          </p:cNvPr>
          <p:cNvSpPr>
            <a:spLocks noChangeArrowheads="1"/>
          </p:cNvSpPr>
          <p:nvPr/>
        </p:nvSpPr>
        <p:spPr bwMode="auto">
          <a:xfrm>
            <a:off x="5754688" y="3940175"/>
            <a:ext cx="15557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2200" i="1">
                <a:solidFill>
                  <a:srgbClr val="1F1A17"/>
                </a:solidFill>
              </a:rPr>
              <a:t>Y</a:t>
            </a:r>
            <a:endParaRPr lang="en-US" altLang="zh-CN" sz="1400"/>
          </a:p>
        </p:txBody>
      </p:sp>
      <p:sp>
        <p:nvSpPr>
          <p:cNvPr id="159766" name="Rectangle 44">
            <a:extLst>
              <a:ext uri="{FF2B5EF4-FFF2-40B4-BE49-F238E27FC236}">
                <a16:creationId xmlns:a16="http://schemas.microsoft.com/office/drawing/2014/main" id="{A5286A1C-2858-4A70-A951-CECE3CDCFBAF}"/>
              </a:ext>
            </a:extLst>
          </p:cNvPr>
          <p:cNvSpPr>
            <a:spLocks noChangeArrowheads="1"/>
          </p:cNvSpPr>
          <p:nvPr/>
        </p:nvSpPr>
        <p:spPr bwMode="auto">
          <a:xfrm>
            <a:off x="5873750" y="4130675"/>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100">
                <a:solidFill>
                  <a:srgbClr val="1F1A17"/>
                </a:solidFill>
              </a:rPr>
              <a:t>2</a:t>
            </a:r>
            <a:endParaRPr lang="en-US" altLang="zh-CN" sz="1400"/>
          </a:p>
        </p:txBody>
      </p:sp>
      <p:sp>
        <p:nvSpPr>
          <p:cNvPr id="159767" name="Rectangle 45">
            <a:extLst>
              <a:ext uri="{FF2B5EF4-FFF2-40B4-BE49-F238E27FC236}">
                <a16:creationId xmlns:a16="http://schemas.microsoft.com/office/drawing/2014/main" id="{FC6B634F-EEBA-45BB-A73F-96981E9A2898}"/>
              </a:ext>
            </a:extLst>
          </p:cNvPr>
          <p:cNvSpPr>
            <a:spLocks noChangeArrowheads="1"/>
          </p:cNvSpPr>
          <p:nvPr/>
        </p:nvSpPr>
        <p:spPr bwMode="auto">
          <a:xfrm>
            <a:off x="5754688" y="4322763"/>
            <a:ext cx="15557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2200" i="1">
                <a:solidFill>
                  <a:srgbClr val="1F1A17"/>
                </a:solidFill>
              </a:rPr>
              <a:t>Y</a:t>
            </a:r>
            <a:endParaRPr lang="en-US" altLang="zh-CN" sz="1400"/>
          </a:p>
        </p:txBody>
      </p:sp>
      <p:sp>
        <p:nvSpPr>
          <p:cNvPr id="159768" name="Rectangle 46">
            <a:extLst>
              <a:ext uri="{FF2B5EF4-FFF2-40B4-BE49-F238E27FC236}">
                <a16:creationId xmlns:a16="http://schemas.microsoft.com/office/drawing/2014/main" id="{A007ECE1-BF9A-4301-B018-94A6EFF16F30}"/>
              </a:ext>
            </a:extLst>
          </p:cNvPr>
          <p:cNvSpPr>
            <a:spLocks noChangeArrowheads="1"/>
          </p:cNvSpPr>
          <p:nvPr/>
        </p:nvSpPr>
        <p:spPr bwMode="auto">
          <a:xfrm>
            <a:off x="5873750" y="4513263"/>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100">
                <a:solidFill>
                  <a:srgbClr val="1F1A17"/>
                </a:solidFill>
              </a:rPr>
              <a:t>3</a:t>
            </a:r>
            <a:endParaRPr lang="en-US" altLang="zh-CN" sz="1400"/>
          </a:p>
        </p:txBody>
      </p:sp>
      <p:sp>
        <p:nvSpPr>
          <p:cNvPr id="159769" name="Rectangle 47">
            <a:extLst>
              <a:ext uri="{FF2B5EF4-FFF2-40B4-BE49-F238E27FC236}">
                <a16:creationId xmlns:a16="http://schemas.microsoft.com/office/drawing/2014/main" id="{E38A0296-2C9A-4AD3-B4D5-D321928F1549}"/>
              </a:ext>
            </a:extLst>
          </p:cNvPr>
          <p:cNvSpPr>
            <a:spLocks noChangeArrowheads="1"/>
          </p:cNvSpPr>
          <p:nvPr/>
        </p:nvSpPr>
        <p:spPr bwMode="auto">
          <a:xfrm>
            <a:off x="5754688" y="4703763"/>
            <a:ext cx="15557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2200" i="1">
                <a:solidFill>
                  <a:srgbClr val="1F1A17"/>
                </a:solidFill>
              </a:rPr>
              <a:t>Y</a:t>
            </a:r>
            <a:endParaRPr lang="en-US" altLang="zh-CN" sz="1400"/>
          </a:p>
        </p:txBody>
      </p:sp>
      <p:sp>
        <p:nvSpPr>
          <p:cNvPr id="159770" name="Rectangle 48">
            <a:extLst>
              <a:ext uri="{FF2B5EF4-FFF2-40B4-BE49-F238E27FC236}">
                <a16:creationId xmlns:a16="http://schemas.microsoft.com/office/drawing/2014/main" id="{7DDC0928-9F98-4194-9DE2-B03E7EE08B24}"/>
              </a:ext>
            </a:extLst>
          </p:cNvPr>
          <p:cNvSpPr>
            <a:spLocks noChangeArrowheads="1"/>
          </p:cNvSpPr>
          <p:nvPr/>
        </p:nvSpPr>
        <p:spPr bwMode="auto">
          <a:xfrm>
            <a:off x="5873750" y="4895850"/>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100">
                <a:solidFill>
                  <a:srgbClr val="1F1A17"/>
                </a:solidFill>
              </a:rPr>
              <a:t>4</a:t>
            </a:r>
            <a:endParaRPr lang="en-US" altLang="zh-CN" sz="1400"/>
          </a:p>
        </p:txBody>
      </p:sp>
      <p:sp>
        <p:nvSpPr>
          <p:cNvPr id="159771" name="Rectangle 49">
            <a:extLst>
              <a:ext uri="{FF2B5EF4-FFF2-40B4-BE49-F238E27FC236}">
                <a16:creationId xmlns:a16="http://schemas.microsoft.com/office/drawing/2014/main" id="{1D0E0E29-3EF8-46AF-ACCE-3BEAA4566736}"/>
              </a:ext>
            </a:extLst>
          </p:cNvPr>
          <p:cNvSpPr>
            <a:spLocks noChangeArrowheads="1"/>
          </p:cNvSpPr>
          <p:nvPr/>
        </p:nvSpPr>
        <p:spPr bwMode="auto">
          <a:xfrm>
            <a:off x="5754688" y="5086350"/>
            <a:ext cx="15557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2200" i="1">
                <a:solidFill>
                  <a:srgbClr val="1F1A17"/>
                </a:solidFill>
              </a:rPr>
              <a:t>Y</a:t>
            </a:r>
            <a:endParaRPr lang="en-US" altLang="zh-CN" sz="1400"/>
          </a:p>
        </p:txBody>
      </p:sp>
      <p:sp>
        <p:nvSpPr>
          <p:cNvPr id="159772" name="Rectangle 50">
            <a:extLst>
              <a:ext uri="{FF2B5EF4-FFF2-40B4-BE49-F238E27FC236}">
                <a16:creationId xmlns:a16="http://schemas.microsoft.com/office/drawing/2014/main" id="{F8A9ECD3-1926-486F-BE69-372353DDD730}"/>
              </a:ext>
            </a:extLst>
          </p:cNvPr>
          <p:cNvSpPr>
            <a:spLocks noChangeArrowheads="1"/>
          </p:cNvSpPr>
          <p:nvPr/>
        </p:nvSpPr>
        <p:spPr bwMode="auto">
          <a:xfrm>
            <a:off x="5873750" y="5270500"/>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100">
                <a:solidFill>
                  <a:srgbClr val="1F1A17"/>
                </a:solidFill>
              </a:rPr>
              <a:t>5</a:t>
            </a:r>
            <a:endParaRPr lang="en-US" altLang="zh-CN" sz="1400"/>
          </a:p>
        </p:txBody>
      </p:sp>
      <p:sp>
        <p:nvSpPr>
          <p:cNvPr id="159773" name="Rectangle 51">
            <a:extLst>
              <a:ext uri="{FF2B5EF4-FFF2-40B4-BE49-F238E27FC236}">
                <a16:creationId xmlns:a16="http://schemas.microsoft.com/office/drawing/2014/main" id="{842FA155-24BE-4FA3-B2A9-B538A459FEFE}"/>
              </a:ext>
            </a:extLst>
          </p:cNvPr>
          <p:cNvSpPr>
            <a:spLocks noChangeArrowheads="1"/>
          </p:cNvSpPr>
          <p:nvPr/>
        </p:nvSpPr>
        <p:spPr bwMode="auto">
          <a:xfrm>
            <a:off x="5754688" y="5467350"/>
            <a:ext cx="14763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2100" i="1">
                <a:solidFill>
                  <a:srgbClr val="1F1A17"/>
                </a:solidFill>
              </a:rPr>
              <a:t>Y</a:t>
            </a:r>
            <a:endParaRPr lang="en-US" altLang="zh-CN" sz="1400"/>
          </a:p>
        </p:txBody>
      </p:sp>
      <p:sp>
        <p:nvSpPr>
          <p:cNvPr id="159774" name="Rectangle 52">
            <a:extLst>
              <a:ext uri="{FF2B5EF4-FFF2-40B4-BE49-F238E27FC236}">
                <a16:creationId xmlns:a16="http://schemas.microsoft.com/office/drawing/2014/main" id="{C730DE02-5319-4D19-9FE6-719F714D0605}"/>
              </a:ext>
            </a:extLst>
          </p:cNvPr>
          <p:cNvSpPr>
            <a:spLocks noChangeArrowheads="1"/>
          </p:cNvSpPr>
          <p:nvPr/>
        </p:nvSpPr>
        <p:spPr bwMode="auto">
          <a:xfrm>
            <a:off x="5873750" y="5653088"/>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100">
                <a:solidFill>
                  <a:srgbClr val="1F1A17"/>
                </a:solidFill>
              </a:rPr>
              <a:t>6</a:t>
            </a:r>
            <a:endParaRPr lang="en-US" altLang="zh-CN" sz="1400"/>
          </a:p>
        </p:txBody>
      </p:sp>
      <p:sp>
        <p:nvSpPr>
          <p:cNvPr id="159775" name="Rectangle 53">
            <a:extLst>
              <a:ext uri="{FF2B5EF4-FFF2-40B4-BE49-F238E27FC236}">
                <a16:creationId xmlns:a16="http://schemas.microsoft.com/office/drawing/2014/main" id="{7892A789-D3E7-4AC1-8EF6-BC7CE11815AD}"/>
              </a:ext>
            </a:extLst>
          </p:cNvPr>
          <p:cNvSpPr>
            <a:spLocks noChangeArrowheads="1"/>
          </p:cNvSpPr>
          <p:nvPr/>
        </p:nvSpPr>
        <p:spPr bwMode="auto">
          <a:xfrm>
            <a:off x="5754688" y="5849938"/>
            <a:ext cx="15557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2200" i="1">
                <a:solidFill>
                  <a:srgbClr val="1F1A17"/>
                </a:solidFill>
              </a:rPr>
              <a:t>Y</a:t>
            </a:r>
            <a:endParaRPr lang="en-US" altLang="zh-CN" sz="1400"/>
          </a:p>
        </p:txBody>
      </p:sp>
      <p:sp>
        <p:nvSpPr>
          <p:cNvPr id="159776" name="Rectangle 54">
            <a:extLst>
              <a:ext uri="{FF2B5EF4-FFF2-40B4-BE49-F238E27FC236}">
                <a16:creationId xmlns:a16="http://schemas.microsoft.com/office/drawing/2014/main" id="{ABEF3D82-2BCE-42D3-A9E1-CCD93E075A09}"/>
              </a:ext>
            </a:extLst>
          </p:cNvPr>
          <p:cNvSpPr>
            <a:spLocks noChangeArrowheads="1"/>
          </p:cNvSpPr>
          <p:nvPr/>
        </p:nvSpPr>
        <p:spPr bwMode="auto">
          <a:xfrm>
            <a:off x="5873750" y="6034088"/>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100">
                <a:solidFill>
                  <a:srgbClr val="1F1A17"/>
                </a:solidFill>
              </a:rPr>
              <a:t>7</a:t>
            </a:r>
            <a:endParaRPr lang="en-US" altLang="zh-CN" sz="1400"/>
          </a:p>
        </p:txBody>
      </p:sp>
      <p:sp>
        <p:nvSpPr>
          <p:cNvPr id="159777" name="Rectangle 55">
            <a:extLst>
              <a:ext uri="{FF2B5EF4-FFF2-40B4-BE49-F238E27FC236}">
                <a16:creationId xmlns:a16="http://schemas.microsoft.com/office/drawing/2014/main" id="{315884E9-FA97-41DA-A640-78A130CE1A18}"/>
              </a:ext>
            </a:extLst>
          </p:cNvPr>
          <p:cNvSpPr>
            <a:spLocks noChangeArrowheads="1"/>
          </p:cNvSpPr>
          <p:nvPr/>
        </p:nvSpPr>
        <p:spPr bwMode="auto">
          <a:xfrm>
            <a:off x="5735638" y="996950"/>
            <a:ext cx="171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2200" i="1">
                <a:solidFill>
                  <a:srgbClr val="1F1A17"/>
                </a:solidFill>
              </a:rPr>
              <a:t>A</a:t>
            </a:r>
            <a:endParaRPr lang="en-US" altLang="zh-CN" sz="1400"/>
          </a:p>
        </p:txBody>
      </p:sp>
      <p:sp>
        <p:nvSpPr>
          <p:cNvPr id="159778" name="Rectangle 56">
            <a:extLst>
              <a:ext uri="{FF2B5EF4-FFF2-40B4-BE49-F238E27FC236}">
                <a16:creationId xmlns:a16="http://schemas.microsoft.com/office/drawing/2014/main" id="{1660B8F1-5F65-48F5-A371-AA1C5DBA353C}"/>
              </a:ext>
            </a:extLst>
          </p:cNvPr>
          <p:cNvSpPr>
            <a:spLocks noChangeArrowheads="1"/>
          </p:cNvSpPr>
          <p:nvPr/>
        </p:nvSpPr>
        <p:spPr bwMode="auto">
          <a:xfrm>
            <a:off x="5873750" y="1181100"/>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100">
                <a:solidFill>
                  <a:srgbClr val="1F1A17"/>
                </a:solidFill>
              </a:rPr>
              <a:t>1</a:t>
            </a:r>
            <a:endParaRPr lang="en-US" altLang="zh-CN" sz="1400"/>
          </a:p>
        </p:txBody>
      </p:sp>
      <p:sp>
        <p:nvSpPr>
          <p:cNvPr id="159779" name="Rectangle 57">
            <a:extLst>
              <a:ext uri="{FF2B5EF4-FFF2-40B4-BE49-F238E27FC236}">
                <a16:creationId xmlns:a16="http://schemas.microsoft.com/office/drawing/2014/main" id="{E03C35C2-7242-4BD2-8C59-20EBEC293E88}"/>
              </a:ext>
            </a:extLst>
          </p:cNvPr>
          <p:cNvSpPr>
            <a:spLocks noChangeArrowheads="1"/>
          </p:cNvSpPr>
          <p:nvPr/>
        </p:nvSpPr>
        <p:spPr bwMode="auto">
          <a:xfrm>
            <a:off x="5735638" y="1398588"/>
            <a:ext cx="17145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2200" i="1">
                <a:solidFill>
                  <a:srgbClr val="1F1A17"/>
                </a:solidFill>
              </a:rPr>
              <a:t>A</a:t>
            </a:r>
            <a:endParaRPr lang="en-US" altLang="zh-CN" sz="1400"/>
          </a:p>
        </p:txBody>
      </p:sp>
      <p:sp>
        <p:nvSpPr>
          <p:cNvPr id="159780" name="Rectangle 58">
            <a:extLst>
              <a:ext uri="{FF2B5EF4-FFF2-40B4-BE49-F238E27FC236}">
                <a16:creationId xmlns:a16="http://schemas.microsoft.com/office/drawing/2014/main" id="{DB924D9C-D468-47E8-8932-275B9546951E}"/>
              </a:ext>
            </a:extLst>
          </p:cNvPr>
          <p:cNvSpPr>
            <a:spLocks noChangeArrowheads="1"/>
          </p:cNvSpPr>
          <p:nvPr/>
        </p:nvSpPr>
        <p:spPr bwMode="auto">
          <a:xfrm>
            <a:off x="5873750" y="1589088"/>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100">
                <a:solidFill>
                  <a:srgbClr val="1F1A17"/>
                </a:solidFill>
              </a:rPr>
              <a:t>2</a:t>
            </a:r>
            <a:endParaRPr lang="en-US" altLang="zh-CN" sz="1400"/>
          </a:p>
        </p:txBody>
      </p:sp>
      <p:sp>
        <p:nvSpPr>
          <p:cNvPr id="159781" name="Rectangle 59">
            <a:extLst>
              <a:ext uri="{FF2B5EF4-FFF2-40B4-BE49-F238E27FC236}">
                <a16:creationId xmlns:a16="http://schemas.microsoft.com/office/drawing/2014/main" id="{46F3A102-197E-4F13-A9D9-C7F48FAE2627}"/>
              </a:ext>
            </a:extLst>
          </p:cNvPr>
          <p:cNvSpPr>
            <a:spLocks noChangeArrowheads="1"/>
          </p:cNvSpPr>
          <p:nvPr/>
        </p:nvSpPr>
        <p:spPr bwMode="auto">
          <a:xfrm>
            <a:off x="5672138" y="1800225"/>
            <a:ext cx="20161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2200" i="1">
                <a:solidFill>
                  <a:srgbClr val="1F1A17"/>
                </a:solidFill>
              </a:rPr>
              <a:t>G</a:t>
            </a:r>
            <a:endParaRPr lang="en-US" altLang="zh-CN" sz="1400"/>
          </a:p>
        </p:txBody>
      </p:sp>
      <p:sp>
        <p:nvSpPr>
          <p:cNvPr id="159782" name="Rectangle 60">
            <a:extLst>
              <a:ext uri="{FF2B5EF4-FFF2-40B4-BE49-F238E27FC236}">
                <a16:creationId xmlns:a16="http://schemas.microsoft.com/office/drawing/2014/main" id="{1F20304E-5977-4B8A-9386-65CB06FEE461}"/>
              </a:ext>
            </a:extLst>
          </p:cNvPr>
          <p:cNvSpPr>
            <a:spLocks noChangeArrowheads="1"/>
          </p:cNvSpPr>
          <p:nvPr/>
        </p:nvSpPr>
        <p:spPr bwMode="auto">
          <a:xfrm>
            <a:off x="5843588" y="1984375"/>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100">
                <a:solidFill>
                  <a:srgbClr val="1F1A17"/>
                </a:solidFill>
              </a:rPr>
              <a:t>1</a:t>
            </a:r>
            <a:endParaRPr lang="en-US" altLang="zh-CN" sz="1400"/>
          </a:p>
        </p:txBody>
      </p:sp>
      <p:sp>
        <p:nvSpPr>
          <p:cNvPr id="159783" name="Rectangle 61">
            <a:extLst>
              <a:ext uri="{FF2B5EF4-FFF2-40B4-BE49-F238E27FC236}">
                <a16:creationId xmlns:a16="http://schemas.microsoft.com/office/drawing/2014/main" id="{AFF86691-846A-4305-8296-6135E9362981}"/>
              </a:ext>
            </a:extLst>
          </p:cNvPr>
          <p:cNvSpPr>
            <a:spLocks noChangeArrowheads="1"/>
          </p:cNvSpPr>
          <p:nvPr/>
        </p:nvSpPr>
        <p:spPr bwMode="auto">
          <a:xfrm>
            <a:off x="5672138" y="2201863"/>
            <a:ext cx="201612"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2200" i="1">
                <a:solidFill>
                  <a:srgbClr val="1F1A17"/>
                </a:solidFill>
              </a:rPr>
              <a:t>G</a:t>
            </a:r>
            <a:endParaRPr lang="en-US" altLang="zh-CN" sz="1400"/>
          </a:p>
        </p:txBody>
      </p:sp>
      <p:sp>
        <p:nvSpPr>
          <p:cNvPr id="159784" name="Rectangle 62">
            <a:extLst>
              <a:ext uri="{FF2B5EF4-FFF2-40B4-BE49-F238E27FC236}">
                <a16:creationId xmlns:a16="http://schemas.microsoft.com/office/drawing/2014/main" id="{17352AF3-6072-42DF-B059-381D29432423}"/>
              </a:ext>
            </a:extLst>
          </p:cNvPr>
          <p:cNvSpPr>
            <a:spLocks noChangeArrowheads="1"/>
          </p:cNvSpPr>
          <p:nvPr/>
        </p:nvSpPr>
        <p:spPr bwMode="auto">
          <a:xfrm>
            <a:off x="5867400" y="2386013"/>
            <a:ext cx="1714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100">
                <a:solidFill>
                  <a:srgbClr val="1F1A17"/>
                </a:solidFill>
              </a:rPr>
              <a:t>2A</a:t>
            </a:r>
            <a:endParaRPr lang="en-US" altLang="zh-CN" sz="1400"/>
          </a:p>
        </p:txBody>
      </p:sp>
      <p:sp>
        <p:nvSpPr>
          <p:cNvPr id="159785" name="Rectangle 63">
            <a:extLst>
              <a:ext uri="{FF2B5EF4-FFF2-40B4-BE49-F238E27FC236}">
                <a16:creationId xmlns:a16="http://schemas.microsoft.com/office/drawing/2014/main" id="{125F50C9-8A1C-4F25-8EB1-DE34A4DB57E0}"/>
              </a:ext>
            </a:extLst>
          </p:cNvPr>
          <p:cNvSpPr>
            <a:spLocks noChangeArrowheads="1"/>
          </p:cNvSpPr>
          <p:nvPr/>
        </p:nvSpPr>
        <p:spPr bwMode="auto">
          <a:xfrm>
            <a:off x="5672138" y="2597150"/>
            <a:ext cx="20161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2200" i="1">
                <a:solidFill>
                  <a:srgbClr val="1F1A17"/>
                </a:solidFill>
              </a:rPr>
              <a:t>G</a:t>
            </a:r>
            <a:endParaRPr lang="en-US" altLang="zh-CN" sz="1400"/>
          </a:p>
        </p:txBody>
      </p:sp>
      <p:sp>
        <p:nvSpPr>
          <p:cNvPr id="159786" name="Rectangle 64">
            <a:extLst>
              <a:ext uri="{FF2B5EF4-FFF2-40B4-BE49-F238E27FC236}">
                <a16:creationId xmlns:a16="http://schemas.microsoft.com/office/drawing/2014/main" id="{D6BB385F-F031-40EB-91B0-1F0066A95F0C}"/>
              </a:ext>
            </a:extLst>
          </p:cNvPr>
          <p:cNvSpPr>
            <a:spLocks noChangeArrowheads="1"/>
          </p:cNvSpPr>
          <p:nvPr/>
        </p:nvSpPr>
        <p:spPr bwMode="auto">
          <a:xfrm>
            <a:off x="5867400" y="2787650"/>
            <a:ext cx="1635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100">
                <a:solidFill>
                  <a:srgbClr val="1F1A17"/>
                </a:solidFill>
              </a:rPr>
              <a:t>2B</a:t>
            </a:r>
            <a:endParaRPr lang="en-US" altLang="zh-CN" sz="1400"/>
          </a:p>
        </p:txBody>
      </p:sp>
      <p:sp>
        <p:nvSpPr>
          <p:cNvPr id="159787" name="Freeform 65">
            <a:extLst>
              <a:ext uri="{FF2B5EF4-FFF2-40B4-BE49-F238E27FC236}">
                <a16:creationId xmlns:a16="http://schemas.microsoft.com/office/drawing/2014/main" id="{D86F65CB-BCF2-4AF9-B997-4D2452E5D342}"/>
              </a:ext>
            </a:extLst>
          </p:cNvPr>
          <p:cNvSpPr>
            <a:spLocks noEditPoints="1"/>
          </p:cNvSpPr>
          <p:nvPr/>
        </p:nvSpPr>
        <p:spPr bwMode="auto">
          <a:xfrm flipV="1">
            <a:off x="6059488" y="1828800"/>
            <a:ext cx="2484437" cy="315913"/>
          </a:xfrm>
          <a:custGeom>
            <a:avLst/>
            <a:gdLst>
              <a:gd name="T0" fmla="*/ 2147483646 w 1565"/>
              <a:gd name="T1" fmla="*/ 2147483646 h 182"/>
              <a:gd name="T2" fmla="*/ 0 w 1565"/>
              <a:gd name="T3" fmla="*/ 2147483646 h 182"/>
              <a:gd name="T4" fmla="*/ 2147483646 w 1565"/>
              <a:gd name="T5" fmla="*/ 2147483646 h 182"/>
              <a:gd name="T6" fmla="*/ 2147483646 w 1565"/>
              <a:gd name="T7" fmla="*/ 2147483646 h 182"/>
              <a:gd name="T8" fmla="*/ 2147483646 w 1565"/>
              <a:gd name="T9" fmla="*/ 2147483646 h 182"/>
              <a:gd name="T10" fmla="*/ 2147483646 w 1565"/>
              <a:gd name="T11" fmla="*/ 2147483646 h 182"/>
              <a:gd name="T12" fmla="*/ 2147483646 w 1565"/>
              <a:gd name="T13" fmla="*/ 2147483646 h 182"/>
              <a:gd name="T14" fmla="*/ 2147483646 w 1565"/>
              <a:gd name="T15" fmla="*/ 0 h 182"/>
              <a:gd name="T16" fmla="*/ 2147483646 w 1565"/>
              <a:gd name="T17" fmla="*/ 0 h 182"/>
              <a:gd name="T18" fmla="*/ 2147483646 w 1565"/>
              <a:gd name="T19" fmla="*/ 2147483646 h 182"/>
              <a:gd name="T20" fmla="*/ 2147483646 w 1565"/>
              <a:gd name="T21" fmla="*/ 2147483646 h 182"/>
              <a:gd name="T22" fmla="*/ 2147483646 w 1565"/>
              <a:gd name="T23" fmla="*/ 0 h 182"/>
              <a:gd name="T24" fmla="*/ 2147483646 w 1565"/>
              <a:gd name="T25" fmla="*/ 2147483646 h 182"/>
              <a:gd name="T26" fmla="*/ 2147483646 w 1565"/>
              <a:gd name="T27" fmla="*/ 0 h 182"/>
              <a:gd name="T28" fmla="*/ 2147483646 w 1565"/>
              <a:gd name="T29" fmla="*/ 0 h 182"/>
              <a:gd name="T30" fmla="*/ 2147483646 w 1565"/>
              <a:gd name="T31" fmla="*/ 2147483646 h 182"/>
              <a:gd name="T32" fmla="*/ 2147483646 w 1565"/>
              <a:gd name="T33" fmla="*/ 2147483646 h 182"/>
              <a:gd name="T34" fmla="*/ 2147483646 w 1565"/>
              <a:gd name="T35" fmla="*/ 2147483646 h 182"/>
              <a:gd name="T36" fmla="*/ 2147483646 w 1565"/>
              <a:gd name="T37" fmla="*/ 2147483646 h 182"/>
              <a:gd name="T38" fmla="*/ 2147483646 w 1565"/>
              <a:gd name="T39" fmla="*/ 2147483646 h 182"/>
              <a:gd name="T40" fmla="*/ 2147483646 w 1565"/>
              <a:gd name="T41" fmla="*/ 2147483646 h 182"/>
              <a:gd name="T42" fmla="*/ 2147483646 w 1565"/>
              <a:gd name="T43" fmla="*/ 2147483646 h 182"/>
              <a:gd name="T44" fmla="*/ 2147483646 w 1565"/>
              <a:gd name="T45" fmla="*/ 2147483646 h 182"/>
              <a:gd name="T46" fmla="*/ 2147483646 w 1565"/>
              <a:gd name="T47" fmla="*/ 2147483646 h 182"/>
              <a:gd name="T48" fmla="*/ 2147483646 w 1565"/>
              <a:gd name="T49" fmla="*/ 2147483646 h 182"/>
              <a:gd name="T50" fmla="*/ 2147483646 w 1565"/>
              <a:gd name="T51" fmla="*/ 2147483646 h 182"/>
              <a:gd name="T52" fmla="*/ 2147483646 w 1565"/>
              <a:gd name="T53" fmla="*/ 2147483646 h 182"/>
              <a:gd name="T54" fmla="*/ 2147483646 w 1565"/>
              <a:gd name="T55" fmla="*/ 0 h 182"/>
              <a:gd name="T56" fmla="*/ 2147483646 w 1565"/>
              <a:gd name="T57" fmla="*/ 0 h 182"/>
              <a:gd name="T58" fmla="*/ 2147483646 w 1565"/>
              <a:gd name="T59" fmla="*/ 2147483646 h 182"/>
              <a:gd name="T60" fmla="*/ 2147483646 w 1565"/>
              <a:gd name="T61" fmla="*/ 2147483646 h 182"/>
              <a:gd name="T62" fmla="*/ 2147483646 w 1565"/>
              <a:gd name="T63" fmla="*/ 0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65" h="182">
                <a:moveTo>
                  <a:pt x="444" y="162"/>
                </a:moveTo>
                <a:lnTo>
                  <a:pt x="432" y="178"/>
                </a:lnTo>
                <a:lnTo>
                  <a:pt x="0" y="178"/>
                </a:lnTo>
                <a:lnTo>
                  <a:pt x="0" y="149"/>
                </a:lnTo>
                <a:lnTo>
                  <a:pt x="432" y="149"/>
                </a:lnTo>
                <a:lnTo>
                  <a:pt x="444" y="162"/>
                </a:lnTo>
                <a:close/>
                <a:moveTo>
                  <a:pt x="444" y="162"/>
                </a:moveTo>
                <a:lnTo>
                  <a:pt x="444" y="178"/>
                </a:lnTo>
                <a:lnTo>
                  <a:pt x="432" y="178"/>
                </a:lnTo>
                <a:lnTo>
                  <a:pt x="444" y="162"/>
                </a:lnTo>
                <a:close/>
                <a:moveTo>
                  <a:pt x="432" y="0"/>
                </a:moveTo>
                <a:lnTo>
                  <a:pt x="444" y="12"/>
                </a:lnTo>
                <a:lnTo>
                  <a:pt x="444" y="162"/>
                </a:lnTo>
                <a:lnTo>
                  <a:pt x="415" y="162"/>
                </a:lnTo>
                <a:lnTo>
                  <a:pt x="415" y="12"/>
                </a:lnTo>
                <a:lnTo>
                  <a:pt x="432" y="0"/>
                </a:lnTo>
                <a:close/>
                <a:moveTo>
                  <a:pt x="415" y="12"/>
                </a:moveTo>
                <a:lnTo>
                  <a:pt x="415" y="0"/>
                </a:lnTo>
                <a:lnTo>
                  <a:pt x="432" y="0"/>
                </a:lnTo>
                <a:lnTo>
                  <a:pt x="415" y="12"/>
                </a:lnTo>
                <a:close/>
                <a:moveTo>
                  <a:pt x="901" y="12"/>
                </a:moveTo>
                <a:lnTo>
                  <a:pt x="888" y="25"/>
                </a:lnTo>
                <a:lnTo>
                  <a:pt x="432" y="25"/>
                </a:lnTo>
                <a:lnTo>
                  <a:pt x="432" y="0"/>
                </a:lnTo>
                <a:lnTo>
                  <a:pt x="888" y="0"/>
                </a:lnTo>
                <a:lnTo>
                  <a:pt x="901" y="12"/>
                </a:lnTo>
                <a:close/>
                <a:moveTo>
                  <a:pt x="888" y="0"/>
                </a:moveTo>
                <a:lnTo>
                  <a:pt x="901" y="0"/>
                </a:lnTo>
                <a:lnTo>
                  <a:pt x="901" y="12"/>
                </a:lnTo>
                <a:lnTo>
                  <a:pt x="888" y="0"/>
                </a:lnTo>
                <a:close/>
                <a:moveTo>
                  <a:pt x="888" y="182"/>
                </a:moveTo>
                <a:lnTo>
                  <a:pt x="876" y="170"/>
                </a:lnTo>
                <a:lnTo>
                  <a:pt x="876" y="12"/>
                </a:lnTo>
                <a:lnTo>
                  <a:pt x="901" y="12"/>
                </a:lnTo>
                <a:lnTo>
                  <a:pt x="901" y="170"/>
                </a:lnTo>
                <a:lnTo>
                  <a:pt x="888" y="182"/>
                </a:lnTo>
                <a:close/>
                <a:moveTo>
                  <a:pt x="888" y="182"/>
                </a:moveTo>
                <a:lnTo>
                  <a:pt x="876" y="182"/>
                </a:lnTo>
                <a:lnTo>
                  <a:pt x="876" y="170"/>
                </a:lnTo>
                <a:lnTo>
                  <a:pt x="888" y="182"/>
                </a:lnTo>
                <a:close/>
                <a:moveTo>
                  <a:pt x="1503" y="162"/>
                </a:moveTo>
                <a:lnTo>
                  <a:pt x="1490" y="178"/>
                </a:lnTo>
                <a:lnTo>
                  <a:pt x="888" y="182"/>
                </a:lnTo>
                <a:lnTo>
                  <a:pt x="888" y="158"/>
                </a:lnTo>
                <a:lnTo>
                  <a:pt x="1490" y="149"/>
                </a:lnTo>
                <a:lnTo>
                  <a:pt x="1503" y="162"/>
                </a:lnTo>
                <a:close/>
                <a:moveTo>
                  <a:pt x="1503" y="162"/>
                </a:moveTo>
                <a:lnTo>
                  <a:pt x="1503" y="178"/>
                </a:lnTo>
                <a:lnTo>
                  <a:pt x="1490" y="178"/>
                </a:lnTo>
                <a:lnTo>
                  <a:pt x="1503" y="162"/>
                </a:lnTo>
                <a:close/>
                <a:moveTo>
                  <a:pt x="1490" y="0"/>
                </a:moveTo>
                <a:lnTo>
                  <a:pt x="1503" y="12"/>
                </a:lnTo>
                <a:lnTo>
                  <a:pt x="1503" y="162"/>
                </a:lnTo>
                <a:lnTo>
                  <a:pt x="1473" y="162"/>
                </a:lnTo>
                <a:lnTo>
                  <a:pt x="1473" y="12"/>
                </a:lnTo>
                <a:lnTo>
                  <a:pt x="1490" y="0"/>
                </a:lnTo>
                <a:close/>
                <a:moveTo>
                  <a:pt x="1473" y="12"/>
                </a:moveTo>
                <a:lnTo>
                  <a:pt x="1473" y="0"/>
                </a:lnTo>
                <a:lnTo>
                  <a:pt x="1490" y="0"/>
                </a:lnTo>
                <a:lnTo>
                  <a:pt x="1473" y="12"/>
                </a:lnTo>
                <a:close/>
                <a:moveTo>
                  <a:pt x="1565" y="29"/>
                </a:moveTo>
                <a:lnTo>
                  <a:pt x="1490" y="29"/>
                </a:lnTo>
                <a:lnTo>
                  <a:pt x="1490" y="0"/>
                </a:lnTo>
                <a:lnTo>
                  <a:pt x="1565" y="0"/>
                </a:lnTo>
                <a:lnTo>
                  <a:pt x="1565" y="29"/>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9788" name="Freeform 66">
            <a:extLst>
              <a:ext uri="{FF2B5EF4-FFF2-40B4-BE49-F238E27FC236}">
                <a16:creationId xmlns:a16="http://schemas.microsoft.com/office/drawing/2014/main" id="{869E82C5-0A4C-4C54-9471-BFE61B76ABC2}"/>
              </a:ext>
            </a:extLst>
          </p:cNvPr>
          <p:cNvSpPr>
            <a:spLocks noEditPoints="1"/>
          </p:cNvSpPr>
          <p:nvPr/>
        </p:nvSpPr>
        <p:spPr bwMode="auto">
          <a:xfrm>
            <a:off x="6767513" y="4006850"/>
            <a:ext cx="1792287" cy="46038"/>
          </a:xfrm>
          <a:custGeom>
            <a:avLst/>
            <a:gdLst>
              <a:gd name="T0" fmla="*/ 2147483646 w 1129"/>
              <a:gd name="T1" fmla="*/ 0 h 29"/>
              <a:gd name="T2" fmla="*/ 2147483646 w 1129"/>
              <a:gd name="T3" fmla="*/ 2147483646 h 29"/>
              <a:gd name="T4" fmla="*/ 0 w 1129"/>
              <a:gd name="T5" fmla="*/ 2147483646 h 29"/>
              <a:gd name="T6" fmla="*/ 0 w 1129"/>
              <a:gd name="T7" fmla="*/ 0 h 29"/>
              <a:gd name="T8" fmla="*/ 2147483646 w 1129"/>
              <a:gd name="T9" fmla="*/ 0 h 29"/>
              <a:gd name="T10" fmla="*/ 2147483646 w 1129"/>
              <a:gd name="T11" fmla="*/ 2147483646 h 29"/>
              <a:gd name="T12" fmla="*/ 2147483646 w 1129"/>
              <a:gd name="T13" fmla="*/ 2147483646 h 29"/>
              <a:gd name="T14" fmla="*/ 2147483646 w 1129"/>
              <a:gd name="T15" fmla="*/ 0 h 29"/>
              <a:gd name="T16" fmla="*/ 2147483646 w 1129"/>
              <a:gd name="T17" fmla="*/ 0 h 29"/>
              <a:gd name="T18" fmla="*/ 2147483646 w 1129"/>
              <a:gd name="T19" fmla="*/ 2147483646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29" h="29">
                <a:moveTo>
                  <a:pt x="606" y="0"/>
                </a:moveTo>
                <a:lnTo>
                  <a:pt x="606" y="29"/>
                </a:lnTo>
                <a:lnTo>
                  <a:pt x="0" y="29"/>
                </a:lnTo>
                <a:lnTo>
                  <a:pt x="0" y="0"/>
                </a:lnTo>
                <a:lnTo>
                  <a:pt x="606" y="0"/>
                </a:lnTo>
                <a:close/>
                <a:moveTo>
                  <a:pt x="1129" y="29"/>
                </a:moveTo>
                <a:lnTo>
                  <a:pt x="606" y="29"/>
                </a:lnTo>
                <a:lnTo>
                  <a:pt x="606" y="0"/>
                </a:lnTo>
                <a:lnTo>
                  <a:pt x="1129" y="0"/>
                </a:lnTo>
                <a:lnTo>
                  <a:pt x="1129" y="29"/>
                </a:lnTo>
                <a:close/>
              </a:path>
            </a:pathLst>
          </a:custGeom>
          <a:solidFill>
            <a:srgbClr val="2816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9789" name="Rectangle 67">
            <a:extLst>
              <a:ext uri="{FF2B5EF4-FFF2-40B4-BE49-F238E27FC236}">
                <a16:creationId xmlns:a16="http://schemas.microsoft.com/office/drawing/2014/main" id="{D14CAFFA-1DB8-4990-A3B7-0F77D634CBA1}"/>
              </a:ext>
            </a:extLst>
          </p:cNvPr>
          <p:cNvSpPr>
            <a:spLocks noChangeArrowheads="1"/>
          </p:cNvSpPr>
          <p:nvPr/>
        </p:nvSpPr>
        <p:spPr bwMode="auto">
          <a:xfrm>
            <a:off x="6108700" y="4006850"/>
            <a:ext cx="414338" cy="46038"/>
          </a:xfrm>
          <a:prstGeom prst="rect">
            <a:avLst/>
          </a:prstGeom>
          <a:solidFill>
            <a:srgbClr val="2816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159790" name="Freeform 68">
            <a:extLst>
              <a:ext uri="{FF2B5EF4-FFF2-40B4-BE49-F238E27FC236}">
                <a16:creationId xmlns:a16="http://schemas.microsoft.com/office/drawing/2014/main" id="{87DC2722-D7DF-4863-87FF-7C02DC5CB9A4}"/>
              </a:ext>
            </a:extLst>
          </p:cNvPr>
          <p:cNvSpPr>
            <a:spLocks noEditPoints="1"/>
          </p:cNvSpPr>
          <p:nvPr/>
        </p:nvSpPr>
        <p:spPr bwMode="auto">
          <a:xfrm>
            <a:off x="6503988" y="4032250"/>
            <a:ext cx="288925" cy="223838"/>
          </a:xfrm>
          <a:custGeom>
            <a:avLst/>
            <a:gdLst>
              <a:gd name="T0" fmla="*/ 2147483646 w 182"/>
              <a:gd name="T1" fmla="*/ 2147483646 h 141"/>
              <a:gd name="T2" fmla="*/ 2147483646 w 182"/>
              <a:gd name="T3" fmla="*/ 2147483646 h 141"/>
              <a:gd name="T4" fmla="*/ 2147483646 w 182"/>
              <a:gd name="T5" fmla="*/ 0 h 141"/>
              <a:gd name="T6" fmla="*/ 2147483646 w 182"/>
              <a:gd name="T7" fmla="*/ 0 h 141"/>
              <a:gd name="T8" fmla="*/ 2147483646 w 182"/>
              <a:gd name="T9" fmla="*/ 2147483646 h 141"/>
              <a:gd name="T10" fmla="*/ 2147483646 w 182"/>
              <a:gd name="T11" fmla="*/ 2147483646 h 141"/>
              <a:gd name="T12" fmla="*/ 2147483646 w 182"/>
              <a:gd name="T13" fmla="*/ 2147483646 h 141"/>
              <a:gd name="T14" fmla="*/ 2147483646 w 182"/>
              <a:gd name="T15" fmla="*/ 2147483646 h 141"/>
              <a:gd name="T16" fmla="*/ 2147483646 w 182"/>
              <a:gd name="T17" fmla="*/ 2147483646 h 141"/>
              <a:gd name="T18" fmla="*/ 2147483646 w 182"/>
              <a:gd name="T19" fmla="*/ 2147483646 h 141"/>
              <a:gd name="T20" fmla="*/ 0 w 182"/>
              <a:gd name="T21" fmla="*/ 2147483646 h 141"/>
              <a:gd name="T22" fmla="*/ 2147483646 w 182"/>
              <a:gd name="T23" fmla="*/ 2147483646 h 141"/>
              <a:gd name="T24" fmla="*/ 2147483646 w 182"/>
              <a:gd name="T25" fmla="*/ 2147483646 h 141"/>
              <a:gd name="T26" fmla="*/ 2147483646 w 182"/>
              <a:gd name="T27" fmla="*/ 2147483646 h 141"/>
              <a:gd name="T28" fmla="*/ 2147483646 w 182"/>
              <a:gd name="T29" fmla="*/ 2147483646 h 141"/>
              <a:gd name="T30" fmla="*/ 0 w 182"/>
              <a:gd name="T31" fmla="*/ 2147483646 h 141"/>
              <a:gd name="T32" fmla="*/ 2147483646 w 182"/>
              <a:gd name="T33" fmla="*/ 2147483646 h 141"/>
              <a:gd name="T34" fmla="*/ 0 w 182"/>
              <a:gd name="T35" fmla="*/ 2147483646 h 141"/>
              <a:gd name="T36" fmla="*/ 0 w 182"/>
              <a:gd name="T37" fmla="*/ 2147483646 h 141"/>
              <a:gd name="T38" fmla="*/ 2147483646 w 182"/>
              <a:gd name="T39" fmla="*/ 2147483646 h 141"/>
              <a:gd name="T40" fmla="*/ 2147483646 w 182"/>
              <a:gd name="T41" fmla="*/ 0 h 141"/>
              <a:gd name="T42" fmla="*/ 2147483646 w 182"/>
              <a:gd name="T43" fmla="*/ 2147483646 h 141"/>
              <a:gd name="T44" fmla="*/ 0 w 182"/>
              <a:gd name="T45" fmla="*/ 2147483646 h 141"/>
              <a:gd name="T46" fmla="*/ 0 w 182"/>
              <a:gd name="T47" fmla="*/ 0 h 141"/>
              <a:gd name="T48" fmla="*/ 2147483646 w 182"/>
              <a:gd name="T49" fmla="*/ 0 h 1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2" h="141">
                <a:moveTo>
                  <a:pt x="166" y="141"/>
                </a:moveTo>
                <a:lnTo>
                  <a:pt x="153" y="125"/>
                </a:lnTo>
                <a:lnTo>
                  <a:pt x="153" y="0"/>
                </a:lnTo>
                <a:lnTo>
                  <a:pt x="182" y="0"/>
                </a:lnTo>
                <a:lnTo>
                  <a:pt x="182" y="125"/>
                </a:lnTo>
                <a:lnTo>
                  <a:pt x="166" y="141"/>
                </a:lnTo>
                <a:close/>
                <a:moveTo>
                  <a:pt x="182" y="125"/>
                </a:moveTo>
                <a:lnTo>
                  <a:pt x="182" y="141"/>
                </a:lnTo>
                <a:lnTo>
                  <a:pt x="166" y="141"/>
                </a:lnTo>
                <a:lnTo>
                  <a:pt x="182" y="125"/>
                </a:lnTo>
                <a:close/>
                <a:moveTo>
                  <a:pt x="0" y="125"/>
                </a:moveTo>
                <a:lnTo>
                  <a:pt x="16" y="112"/>
                </a:lnTo>
                <a:lnTo>
                  <a:pt x="166" y="112"/>
                </a:lnTo>
                <a:lnTo>
                  <a:pt x="166" y="141"/>
                </a:lnTo>
                <a:lnTo>
                  <a:pt x="16" y="141"/>
                </a:lnTo>
                <a:lnTo>
                  <a:pt x="0" y="125"/>
                </a:lnTo>
                <a:close/>
                <a:moveTo>
                  <a:pt x="16" y="141"/>
                </a:moveTo>
                <a:lnTo>
                  <a:pt x="0" y="141"/>
                </a:lnTo>
                <a:lnTo>
                  <a:pt x="0" y="125"/>
                </a:lnTo>
                <a:lnTo>
                  <a:pt x="16" y="141"/>
                </a:lnTo>
                <a:close/>
                <a:moveTo>
                  <a:pt x="29" y="0"/>
                </a:moveTo>
                <a:lnTo>
                  <a:pt x="29" y="125"/>
                </a:lnTo>
                <a:lnTo>
                  <a:pt x="0" y="125"/>
                </a:lnTo>
                <a:lnTo>
                  <a:pt x="0" y="0"/>
                </a:lnTo>
                <a:lnTo>
                  <a:pt x="29" y="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9791" name="Freeform 69">
            <a:extLst>
              <a:ext uri="{FF2B5EF4-FFF2-40B4-BE49-F238E27FC236}">
                <a16:creationId xmlns:a16="http://schemas.microsoft.com/office/drawing/2014/main" id="{BED2FEE5-63A8-4C78-8795-0E5ED1A12526}"/>
              </a:ext>
            </a:extLst>
          </p:cNvPr>
          <p:cNvSpPr>
            <a:spLocks noEditPoints="1"/>
          </p:cNvSpPr>
          <p:nvPr/>
        </p:nvSpPr>
        <p:spPr bwMode="auto">
          <a:xfrm>
            <a:off x="7010400" y="4395788"/>
            <a:ext cx="1430338" cy="38100"/>
          </a:xfrm>
          <a:custGeom>
            <a:avLst/>
            <a:gdLst>
              <a:gd name="T0" fmla="*/ 2147483646 w 901"/>
              <a:gd name="T1" fmla="*/ 0 h 24"/>
              <a:gd name="T2" fmla="*/ 2147483646 w 901"/>
              <a:gd name="T3" fmla="*/ 2147483646 h 24"/>
              <a:gd name="T4" fmla="*/ 0 w 901"/>
              <a:gd name="T5" fmla="*/ 2147483646 h 24"/>
              <a:gd name="T6" fmla="*/ 0 w 901"/>
              <a:gd name="T7" fmla="*/ 0 h 24"/>
              <a:gd name="T8" fmla="*/ 2147483646 w 901"/>
              <a:gd name="T9" fmla="*/ 0 h 24"/>
              <a:gd name="T10" fmla="*/ 2147483646 w 901"/>
              <a:gd name="T11" fmla="*/ 2147483646 h 24"/>
              <a:gd name="T12" fmla="*/ 2147483646 w 901"/>
              <a:gd name="T13" fmla="*/ 2147483646 h 24"/>
              <a:gd name="T14" fmla="*/ 2147483646 w 901"/>
              <a:gd name="T15" fmla="*/ 0 h 24"/>
              <a:gd name="T16" fmla="*/ 2147483646 w 901"/>
              <a:gd name="T17" fmla="*/ 0 h 24"/>
              <a:gd name="T18" fmla="*/ 2147483646 w 901"/>
              <a:gd name="T19" fmla="*/ 2147483646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01" h="24">
                <a:moveTo>
                  <a:pt x="482" y="0"/>
                </a:moveTo>
                <a:lnTo>
                  <a:pt x="482" y="24"/>
                </a:lnTo>
                <a:lnTo>
                  <a:pt x="0" y="24"/>
                </a:lnTo>
                <a:lnTo>
                  <a:pt x="0" y="0"/>
                </a:lnTo>
                <a:lnTo>
                  <a:pt x="482" y="0"/>
                </a:lnTo>
                <a:close/>
                <a:moveTo>
                  <a:pt x="901" y="24"/>
                </a:moveTo>
                <a:lnTo>
                  <a:pt x="482" y="24"/>
                </a:lnTo>
                <a:lnTo>
                  <a:pt x="482" y="0"/>
                </a:lnTo>
                <a:lnTo>
                  <a:pt x="901" y="0"/>
                </a:lnTo>
                <a:lnTo>
                  <a:pt x="901" y="24"/>
                </a:lnTo>
                <a:close/>
              </a:path>
            </a:pathLst>
          </a:custGeom>
          <a:solidFill>
            <a:srgbClr val="2816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9792" name="Rectangle 70">
            <a:extLst>
              <a:ext uri="{FF2B5EF4-FFF2-40B4-BE49-F238E27FC236}">
                <a16:creationId xmlns:a16="http://schemas.microsoft.com/office/drawing/2014/main" id="{FD1B47E1-F27F-472E-B13A-307D6F0AA73D}"/>
              </a:ext>
            </a:extLst>
          </p:cNvPr>
          <p:cNvSpPr>
            <a:spLocks noChangeArrowheads="1"/>
          </p:cNvSpPr>
          <p:nvPr/>
        </p:nvSpPr>
        <p:spPr bwMode="auto">
          <a:xfrm>
            <a:off x="6053138" y="4395788"/>
            <a:ext cx="704850" cy="38100"/>
          </a:xfrm>
          <a:prstGeom prst="rect">
            <a:avLst/>
          </a:prstGeom>
          <a:solidFill>
            <a:srgbClr val="2816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159793" name="Rectangle 71">
            <a:extLst>
              <a:ext uri="{FF2B5EF4-FFF2-40B4-BE49-F238E27FC236}">
                <a16:creationId xmlns:a16="http://schemas.microsoft.com/office/drawing/2014/main" id="{03C2E722-646A-43D8-B275-64456D853051}"/>
              </a:ext>
            </a:extLst>
          </p:cNvPr>
          <p:cNvSpPr>
            <a:spLocks noChangeArrowheads="1"/>
          </p:cNvSpPr>
          <p:nvPr/>
        </p:nvSpPr>
        <p:spPr bwMode="auto">
          <a:xfrm>
            <a:off x="6773863" y="4395788"/>
            <a:ext cx="236537" cy="38100"/>
          </a:xfrm>
          <a:prstGeom prst="rect">
            <a:avLst/>
          </a:prstGeom>
          <a:solidFill>
            <a:srgbClr val="DA25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159794" name="Rectangle 72">
            <a:extLst>
              <a:ext uri="{FF2B5EF4-FFF2-40B4-BE49-F238E27FC236}">
                <a16:creationId xmlns:a16="http://schemas.microsoft.com/office/drawing/2014/main" id="{03E3BCFA-CF1E-4B68-B366-00F3BC27B1D0}"/>
              </a:ext>
            </a:extLst>
          </p:cNvPr>
          <p:cNvSpPr>
            <a:spLocks noChangeArrowheads="1"/>
          </p:cNvSpPr>
          <p:nvPr/>
        </p:nvSpPr>
        <p:spPr bwMode="auto">
          <a:xfrm>
            <a:off x="8447088" y="4395788"/>
            <a:ext cx="98425" cy="38100"/>
          </a:xfrm>
          <a:prstGeom prst="rect">
            <a:avLst/>
          </a:prstGeom>
          <a:solidFill>
            <a:srgbClr val="DA25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159795" name="Freeform 73">
            <a:extLst>
              <a:ext uri="{FF2B5EF4-FFF2-40B4-BE49-F238E27FC236}">
                <a16:creationId xmlns:a16="http://schemas.microsoft.com/office/drawing/2014/main" id="{66D59550-8D57-41D9-B7AD-59FC557C7135}"/>
              </a:ext>
            </a:extLst>
          </p:cNvPr>
          <p:cNvSpPr>
            <a:spLocks noEditPoints="1"/>
          </p:cNvSpPr>
          <p:nvPr/>
        </p:nvSpPr>
        <p:spPr bwMode="auto">
          <a:xfrm>
            <a:off x="7261225" y="4770438"/>
            <a:ext cx="1298575" cy="39687"/>
          </a:xfrm>
          <a:custGeom>
            <a:avLst/>
            <a:gdLst>
              <a:gd name="T0" fmla="*/ 2147483646 w 818"/>
              <a:gd name="T1" fmla="*/ 0 h 25"/>
              <a:gd name="T2" fmla="*/ 2147483646 w 818"/>
              <a:gd name="T3" fmla="*/ 2147483646 h 25"/>
              <a:gd name="T4" fmla="*/ 0 w 818"/>
              <a:gd name="T5" fmla="*/ 2147483646 h 25"/>
              <a:gd name="T6" fmla="*/ 0 w 818"/>
              <a:gd name="T7" fmla="*/ 0 h 25"/>
              <a:gd name="T8" fmla="*/ 2147483646 w 818"/>
              <a:gd name="T9" fmla="*/ 0 h 25"/>
              <a:gd name="T10" fmla="*/ 2147483646 w 818"/>
              <a:gd name="T11" fmla="*/ 0 h 25"/>
              <a:gd name="T12" fmla="*/ 2147483646 w 818"/>
              <a:gd name="T13" fmla="*/ 2147483646 h 25"/>
              <a:gd name="T14" fmla="*/ 2147483646 w 818"/>
              <a:gd name="T15" fmla="*/ 2147483646 h 25"/>
              <a:gd name="T16" fmla="*/ 2147483646 w 818"/>
              <a:gd name="T17" fmla="*/ 0 h 25"/>
              <a:gd name="T18" fmla="*/ 2147483646 w 818"/>
              <a:gd name="T19" fmla="*/ 0 h 25"/>
              <a:gd name="T20" fmla="*/ 2147483646 w 818"/>
              <a:gd name="T21" fmla="*/ 2147483646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18" h="25">
                <a:moveTo>
                  <a:pt x="436" y="0"/>
                </a:moveTo>
                <a:lnTo>
                  <a:pt x="436" y="25"/>
                </a:lnTo>
                <a:lnTo>
                  <a:pt x="0" y="25"/>
                </a:lnTo>
                <a:lnTo>
                  <a:pt x="0" y="0"/>
                </a:lnTo>
                <a:lnTo>
                  <a:pt x="436" y="0"/>
                </a:lnTo>
                <a:close/>
                <a:moveTo>
                  <a:pt x="818" y="25"/>
                </a:moveTo>
                <a:lnTo>
                  <a:pt x="436" y="25"/>
                </a:lnTo>
                <a:lnTo>
                  <a:pt x="436" y="0"/>
                </a:lnTo>
                <a:lnTo>
                  <a:pt x="818" y="0"/>
                </a:lnTo>
                <a:lnTo>
                  <a:pt x="818" y="25"/>
                </a:lnTo>
                <a:close/>
              </a:path>
            </a:pathLst>
          </a:custGeom>
          <a:solidFill>
            <a:srgbClr val="2816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9796" name="Rectangle 74">
            <a:extLst>
              <a:ext uri="{FF2B5EF4-FFF2-40B4-BE49-F238E27FC236}">
                <a16:creationId xmlns:a16="http://schemas.microsoft.com/office/drawing/2014/main" id="{A3B70E30-E37F-4B1F-BC4C-F160E3FDA3FA}"/>
              </a:ext>
            </a:extLst>
          </p:cNvPr>
          <p:cNvSpPr>
            <a:spLocks noChangeArrowheads="1"/>
          </p:cNvSpPr>
          <p:nvPr/>
        </p:nvSpPr>
        <p:spPr bwMode="auto">
          <a:xfrm>
            <a:off x="6108700" y="4770438"/>
            <a:ext cx="909638" cy="39687"/>
          </a:xfrm>
          <a:prstGeom prst="rect">
            <a:avLst/>
          </a:prstGeom>
          <a:solidFill>
            <a:srgbClr val="2816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159797" name="Rectangle 75">
            <a:extLst>
              <a:ext uri="{FF2B5EF4-FFF2-40B4-BE49-F238E27FC236}">
                <a16:creationId xmlns:a16="http://schemas.microsoft.com/office/drawing/2014/main" id="{6DCDA7F8-4852-4927-AD27-328F6DA6F3B8}"/>
              </a:ext>
            </a:extLst>
          </p:cNvPr>
          <p:cNvSpPr>
            <a:spLocks noChangeArrowheads="1"/>
          </p:cNvSpPr>
          <p:nvPr/>
        </p:nvSpPr>
        <p:spPr bwMode="auto">
          <a:xfrm>
            <a:off x="7018338" y="4770438"/>
            <a:ext cx="242887" cy="39687"/>
          </a:xfrm>
          <a:prstGeom prst="rect">
            <a:avLst/>
          </a:prstGeom>
          <a:solidFill>
            <a:srgbClr val="DA25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159798" name="Freeform 76">
            <a:extLst>
              <a:ext uri="{FF2B5EF4-FFF2-40B4-BE49-F238E27FC236}">
                <a16:creationId xmlns:a16="http://schemas.microsoft.com/office/drawing/2014/main" id="{CF5AD930-A20A-4510-8796-2A225A0EE38D}"/>
              </a:ext>
            </a:extLst>
          </p:cNvPr>
          <p:cNvSpPr>
            <a:spLocks noEditPoints="1"/>
          </p:cNvSpPr>
          <p:nvPr/>
        </p:nvSpPr>
        <p:spPr bwMode="auto">
          <a:xfrm>
            <a:off x="7491413" y="5132388"/>
            <a:ext cx="1081087" cy="46037"/>
          </a:xfrm>
          <a:custGeom>
            <a:avLst/>
            <a:gdLst>
              <a:gd name="T0" fmla="*/ 2147483646 w 681"/>
              <a:gd name="T1" fmla="*/ 0 h 29"/>
              <a:gd name="T2" fmla="*/ 2147483646 w 681"/>
              <a:gd name="T3" fmla="*/ 2147483646 h 29"/>
              <a:gd name="T4" fmla="*/ 0 w 681"/>
              <a:gd name="T5" fmla="*/ 2147483646 h 29"/>
              <a:gd name="T6" fmla="*/ 0 w 681"/>
              <a:gd name="T7" fmla="*/ 0 h 29"/>
              <a:gd name="T8" fmla="*/ 2147483646 w 681"/>
              <a:gd name="T9" fmla="*/ 0 h 29"/>
              <a:gd name="T10" fmla="*/ 2147483646 w 681"/>
              <a:gd name="T11" fmla="*/ 0 h 29"/>
              <a:gd name="T12" fmla="*/ 2147483646 w 681"/>
              <a:gd name="T13" fmla="*/ 2147483646 h 29"/>
              <a:gd name="T14" fmla="*/ 2147483646 w 681"/>
              <a:gd name="T15" fmla="*/ 2147483646 h 29"/>
              <a:gd name="T16" fmla="*/ 2147483646 w 681"/>
              <a:gd name="T17" fmla="*/ 0 h 29"/>
              <a:gd name="T18" fmla="*/ 2147483646 w 681"/>
              <a:gd name="T19" fmla="*/ 0 h 29"/>
              <a:gd name="T20" fmla="*/ 2147483646 w 681"/>
              <a:gd name="T21" fmla="*/ 2147483646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81" h="29">
                <a:moveTo>
                  <a:pt x="366" y="0"/>
                </a:moveTo>
                <a:lnTo>
                  <a:pt x="366" y="29"/>
                </a:lnTo>
                <a:lnTo>
                  <a:pt x="0" y="29"/>
                </a:lnTo>
                <a:lnTo>
                  <a:pt x="0" y="0"/>
                </a:lnTo>
                <a:lnTo>
                  <a:pt x="366" y="0"/>
                </a:lnTo>
                <a:close/>
                <a:moveTo>
                  <a:pt x="681" y="29"/>
                </a:moveTo>
                <a:lnTo>
                  <a:pt x="366" y="29"/>
                </a:lnTo>
                <a:lnTo>
                  <a:pt x="366" y="0"/>
                </a:lnTo>
                <a:lnTo>
                  <a:pt x="681" y="0"/>
                </a:lnTo>
                <a:lnTo>
                  <a:pt x="681" y="29"/>
                </a:lnTo>
                <a:close/>
              </a:path>
            </a:pathLst>
          </a:custGeom>
          <a:solidFill>
            <a:srgbClr val="2816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9799" name="Rectangle 77">
            <a:extLst>
              <a:ext uri="{FF2B5EF4-FFF2-40B4-BE49-F238E27FC236}">
                <a16:creationId xmlns:a16="http://schemas.microsoft.com/office/drawing/2014/main" id="{EB7C4329-8280-4F8F-BBBF-8B2F273F5F99}"/>
              </a:ext>
            </a:extLst>
          </p:cNvPr>
          <p:cNvSpPr>
            <a:spLocks noChangeArrowheads="1"/>
          </p:cNvSpPr>
          <p:nvPr/>
        </p:nvSpPr>
        <p:spPr bwMode="auto">
          <a:xfrm>
            <a:off x="6081713" y="5132388"/>
            <a:ext cx="1166812" cy="46037"/>
          </a:xfrm>
          <a:prstGeom prst="rect">
            <a:avLst/>
          </a:prstGeom>
          <a:solidFill>
            <a:srgbClr val="2816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159800" name="Rectangle 78">
            <a:extLst>
              <a:ext uri="{FF2B5EF4-FFF2-40B4-BE49-F238E27FC236}">
                <a16:creationId xmlns:a16="http://schemas.microsoft.com/office/drawing/2014/main" id="{D4F7A312-D550-4AE0-9F9C-C8DF9C62B8F0}"/>
              </a:ext>
            </a:extLst>
          </p:cNvPr>
          <p:cNvSpPr>
            <a:spLocks noChangeArrowheads="1"/>
          </p:cNvSpPr>
          <p:nvPr/>
        </p:nvSpPr>
        <p:spPr bwMode="auto">
          <a:xfrm>
            <a:off x="7248525" y="5132388"/>
            <a:ext cx="242888" cy="46037"/>
          </a:xfrm>
          <a:prstGeom prst="rect">
            <a:avLst/>
          </a:prstGeom>
          <a:solidFill>
            <a:srgbClr val="DA25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159801" name="Freeform 79">
            <a:extLst>
              <a:ext uri="{FF2B5EF4-FFF2-40B4-BE49-F238E27FC236}">
                <a16:creationId xmlns:a16="http://schemas.microsoft.com/office/drawing/2014/main" id="{3E5A8B4A-D510-44A5-8C83-CAC8ADA92129}"/>
              </a:ext>
            </a:extLst>
          </p:cNvPr>
          <p:cNvSpPr>
            <a:spLocks noEditPoints="1"/>
          </p:cNvSpPr>
          <p:nvPr/>
        </p:nvSpPr>
        <p:spPr bwMode="auto">
          <a:xfrm>
            <a:off x="7742238" y="5534025"/>
            <a:ext cx="830262" cy="39688"/>
          </a:xfrm>
          <a:custGeom>
            <a:avLst/>
            <a:gdLst>
              <a:gd name="T0" fmla="*/ 2147483646 w 523"/>
              <a:gd name="T1" fmla="*/ 0 h 25"/>
              <a:gd name="T2" fmla="*/ 2147483646 w 523"/>
              <a:gd name="T3" fmla="*/ 2147483646 h 25"/>
              <a:gd name="T4" fmla="*/ 0 w 523"/>
              <a:gd name="T5" fmla="*/ 2147483646 h 25"/>
              <a:gd name="T6" fmla="*/ 0 w 523"/>
              <a:gd name="T7" fmla="*/ 0 h 25"/>
              <a:gd name="T8" fmla="*/ 2147483646 w 523"/>
              <a:gd name="T9" fmla="*/ 0 h 25"/>
              <a:gd name="T10" fmla="*/ 2147483646 w 523"/>
              <a:gd name="T11" fmla="*/ 0 h 25"/>
              <a:gd name="T12" fmla="*/ 2147483646 w 523"/>
              <a:gd name="T13" fmla="*/ 2147483646 h 25"/>
              <a:gd name="T14" fmla="*/ 2147483646 w 523"/>
              <a:gd name="T15" fmla="*/ 2147483646 h 25"/>
              <a:gd name="T16" fmla="*/ 2147483646 w 523"/>
              <a:gd name="T17" fmla="*/ 0 h 25"/>
              <a:gd name="T18" fmla="*/ 2147483646 w 523"/>
              <a:gd name="T19" fmla="*/ 0 h 25"/>
              <a:gd name="T20" fmla="*/ 2147483646 w 523"/>
              <a:gd name="T21" fmla="*/ 2147483646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23" h="25">
                <a:moveTo>
                  <a:pt x="278" y="0"/>
                </a:moveTo>
                <a:lnTo>
                  <a:pt x="278" y="25"/>
                </a:lnTo>
                <a:lnTo>
                  <a:pt x="0" y="25"/>
                </a:lnTo>
                <a:lnTo>
                  <a:pt x="0" y="0"/>
                </a:lnTo>
                <a:lnTo>
                  <a:pt x="278" y="0"/>
                </a:lnTo>
                <a:close/>
                <a:moveTo>
                  <a:pt x="523" y="25"/>
                </a:moveTo>
                <a:lnTo>
                  <a:pt x="278" y="25"/>
                </a:lnTo>
                <a:lnTo>
                  <a:pt x="278" y="0"/>
                </a:lnTo>
                <a:lnTo>
                  <a:pt x="523" y="0"/>
                </a:lnTo>
                <a:lnTo>
                  <a:pt x="523" y="25"/>
                </a:lnTo>
                <a:close/>
              </a:path>
            </a:pathLst>
          </a:custGeom>
          <a:solidFill>
            <a:srgbClr val="2816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9802" name="Rectangle 80">
            <a:extLst>
              <a:ext uri="{FF2B5EF4-FFF2-40B4-BE49-F238E27FC236}">
                <a16:creationId xmlns:a16="http://schemas.microsoft.com/office/drawing/2014/main" id="{E5310E1B-B24F-492B-A59A-E3EE75617A4C}"/>
              </a:ext>
            </a:extLst>
          </p:cNvPr>
          <p:cNvSpPr>
            <a:spLocks noChangeArrowheads="1"/>
          </p:cNvSpPr>
          <p:nvPr/>
        </p:nvSpPr>
        <p:spPr bwMode="auto">
          <a:xfrm>
            <a:off x="6094413" y="5534025"/>
            <a:ext cx="1404937" cy="39688"/>
          </a:xfrm>
          <a:prstGeom prst="rect">
            <a:avLst/>
          </a:prstGeom>
          <a:solidFill>
            <a:srgbClr val="2816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159803" name="Freeform 81">
            <a:extLst>
              <a:ext uri="{FF2B5EF4-FFF2-40B4-BE49-F238E27FC236}">
                <a16:creationId xmlns:a16="http://schemas.microsoft.com/office/drawing/2014/main" id="{AA43D884-F636-405A-8A4A-BB27102671C1}"/>
              </a:ext>
            </a:extLst>
          </p:cNvPr>
          <p:cNvSpPr>
            <a:spLocks noEditPoints="1"/>
          </p:cNvSpPr>
          <p:nvPr/>
        </p:nvSpPr>
        <p:spPr bwMode="auto">
          <a:xfrm>
            <a:off x="7478713" y="5554663"/>
            <a:ext cx="284162" cy="223837"/>
          </a:xfrm>
          <a:custGeom>
            <a:avLst/>
            <a:gdLst>
              <a:gd name="T0" fmla="*/ 2147483646 w 179"/>
              <a:gd name="T1" fmla="*/ 2147483646 h 141"/>
              <a:gd name="T2" fmla="*/ 2147483646 w 179"/>
              <a:gd name="T3" fmla="*/ 2147483646 h 141"/>
              <a:gd name="T4" fmla="*/ 2147483646 w 179"/>
              <a:gd name="T5" fmla="*/ 0 h 141"/>
              <a:gd name="T6" fmla="*/ 2147483646 w 179"/>
              <a:gd name="T7" fmla="*/ 0 h 141"/>
              <a:gd name="T8" fmla="*/ 2147483646 w 179"/>
              <a:gd name="T9" fmla="*/ 2147483646 h 141"/>
              <a:gd name="T10" fmla="*/ 2147483646 w 179"/>
              <a:gd name="T11" fmla="*/ 2147483646 h 141"/>
              <a:gd name="T12" fmla="*/ 2147483646 w 179"/>
              <a:gd name="T13" fmla="*/ 2147483646 h 141"/>
              <a:gd name="T14" fmla="*/ 2147483646 w 179"/>
              <a:gd name="T15" fmla="*/ 2147483646 h 141"/>
              <a:gd name="T16" fmla="*/ 2147483646 w 179"/>
              <a:gd name="T17" fmla="*/ 2147483646 h 141"/>
              <a:gd name="T18" fmla="*/ 2147483646 w 179"/>
              <a:gd name="T19" fmla="*/ 2147483646 h 141"/>
              <a:gd name="T20" fmla="*/ 0 w 179"/>
              <a:gd name="T21" fmla="*/ 2147483646 h 141"/>
              <a:gd name="T22" fmla="*/ 2147483646 w 179"/>
              <a:gd name="T23" fmla="*/ 2147483646 h 141"/>
              <a:gd name="T24" fmla="*/ 2147483646 w 179"/>
              <a:gd name="T25" fmla="*/ 2147483646 h 141"/>
              <a:gd name="T26" fmla="*/ 2147483646 w 179"/>
              <a:gd name="T27" fmla="*/ 2147483646 h 141"/>
              <a:gd name="T28" fmla="*/ 2147483646 w 179"/>
              <a:gd name="T29" fmla="*/ 2147483646 h 141"/>
              <a:gd name="T30" fmla="*/ 0 w 179"/>
              <a:gd name="T31" fmla="*/ 2147483646 h 141"/>
              <a:gd name="T32" fmla="*/ 2147483646 w 179"/>
              <a:gd name="T33" fmla="*/ 2147483646 h 141"/>
              <a:gd name="T34" fmla="*/ 0 w 179"/>
              <a:gd name="T35" fmla="*/ 2147483646 h 141"/>
              <a:gd name="T36" fmla="*/ 0 w 179"/>
              <a:gd name="T37" fmla="*/ 2147483646 h 141"/>
              <a:gd name="T38" fmla="*/ 2147483646 w 179"/>
              <a:gd name="T39" fmla="*/ 2147483646 h 141"/>
              <a:gd name="T40" fmla="*/ 2147483646 w 179"/>
              <a:gd name="T41" fmla="*/ 0 h 141"/>
              <a:gd name="T42" fmla="*/ 2147483646 w 179"/>
              <a:gd name="T43" fmla="*/ 2147483646 h 141"/>
              <a:gd name="T44" fmla="*/ 0 w 179"/>
              <a:gd name="T45" fmla="*/ 2147483646 h 141"/>
              <a:gd name="T46" fmla="*/ 0 w 179"/>
              <a:gd name="T47" fmla="*/ 0 h 141"/>
              <a:gd name="T48" fmla="*/ 2147483646 w 179"/>
              <a:gd name="T49" fmla="*/ 0 h 1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9" h="141">
                <a:moveTo>
                  <a:pt x="166" y="141"/>
                </a:moveTo>
                <a:lnTo>
                  <a:pt x="150" y="128"/>
                </a:lnTo>
                <a:lnTo>
                  <a:pt x="150" y="0"/>
                </a:lnTo>
                <a:lnTo>
                  <a:pt x="179" y="0"/>
                </a:lnTo>
                <a:lnTo>
                  <a:pt x="179" y="128"/>
                </a:lnTo>
                <a:lnTo>
                  <a:pt x="166" y="141"/>
                </a:lnTo>
                <a:close/>
                <a:moveTo>
                  <a:pt x="179" y="128"/>
                </a:moveTo>
                <a:lnTo>
                  <a:pt x="179" y="141"/>
                </a:lnTo>
                <a:lnTo>
                  <a:pt x="166" y="141"/>
                </a:lnTo>
                <a:lnTo>
                  <a:pt x="179" y="128"/>
                </a:lnTo>
                <a:close/>
                <a:moveTo>
                  <a:pt x="0" y="128"/>
                </a:moveTo>
                <a:lnTo>
                  <a:pt x="13" y="112"/>
                </a:lnTo>
                <a:lnTo>
                  <a:pt x="166" y="112"/>
                </a:lnTo>
                <a:lnTo>
                  <a:pt x="166" y="141"/>
                </a:lnTo>
                <a:lnTo>
                  <a:pt x="13" y="141"/>
                </a:lnTo>
                <a:lnTo>
                  <a:pt x="0" y="128"/>
                </a:lnTo>
                <a:close/>
                <a:moveTo>
                  <a:pt x="13" y="141"/>
                </a:moveTo>
                <a:lnTo>
                  <a:pt x="0" y="141"/>
                </a:lnTo>
                <a:lnTo>
                  <a:pt x="0" y="128"/>
                </a:lnTo>
                <a:lnTo>
                  <a:pt x="13" y="141"/>
                </a:lnTo>
                <a:close/>
                <a:moveTo>
                  <a:pt x="25" y="0"/>
                </a:moveTo>
                <a:lnTo>
                  <a:pt x="25" y="128"/>
                </a:lnTo>
                <a:lnTo>
                  <a:pt x="0" y="128"/>
                </a:lnTo>
                <a:lnTo>
                  <a:pt x="0" y="0"/>
                </a:lnTo>
                <a:lnTo>
                  <a:pt x="25" y="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9804" name="Freeform 82">
            <a:extLst>
              <a:ext uri="{FF2B5EF4-FFF2-40B4-BE49-F238E27FC236}">
                <a16:creationId xmlns:a16="http://schemas.microsoft.com/office/drawing/2014/main" id="{AB18A959-F168-4744-B371-5CE6027BF5FF}"/>
              </a:ext>
            </a:extLst>
          </p:cNvPr>
          <p:cNvSpPr>
            <a:spLocks noEditPoints="1"/>
          </p:cNvSpPr>
          <p:nvPr/>
        </p:nvSpPr>
        <p:spPr bwMode="auto">
          <a:xfrm>
            <a:off x="7986713" y="5929313"/>
            <a:ext cx="573087" cy="39687"/>
          </a:xfrm>
          <a:custGeom>
            <a:avLst/>
            <a:gdLst>
              <a:gd name="T0" fmla="*/ 2147483646 w 361"/>
              <a:gd name="T1" fmla="*/ 0 h 25"/>
              <a:gd name="T2" fmla="*/ 2147483646 w 361"/>
              <a:gd name="T3" fmla="*/ 2147483646 h 25"/>
              <a:gd name="T4" fmla="*/ 0 w 361"/>
              <a:gd name="T5" fmla="*/ 2147483646 h 25"/>
              <a:gd name="T6" fmla="*/ 0 w 361"/>
              <a:gd name="T7" fmla="*/ 0 h 25"/>
              <a:gd name="T8" fmla="*/ 2147483646 w 361"/>
              <a:gd name="T9" fmla="*/ 0 h 25"/>
              <a:gd name="T10" fmla="*/ 2147483646 w 361"/>
              <a:gd name="T11" fmla="*/ 0 h 25"/>
              <a:gd name="T12" fmla="*/ 2147483646 w 361"/>
              <a:gd name="T13" fmla="*/ 2147483646 h 25"/>
              <a:gd name="T14" fmla="*/ 2147483646 w 361"/>
              <a:gd name="T15" fmla="*/ 2147483646 h 25"/>
              <a:gd name="T16" fmla="*/ 2147483646 w 361"/>
              <a:gd name="T17" fmla="*/ 0 h 25"/>
              <a:gd name="T18" fmla="*/ 2147483646 w 361"/>
              <a:gd name="T19" fmla="*/ 0 h 25"/>
              <a:gd name="T20" fmla="*/ 2147483646 w 361"/>
              <a:gd name="T21" fmla="*/ 2147483646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1" h="25">
                <a:moveTo>
                  <a:pt x="191" y="0"/>
                </a:moveTo>
                <a:lnTo>
                  <a:pt x="191" y="25"/>
                </a:lnTo>
                <a:lnTo>
                  <a:pt x="0" y="25"/>
                </a:lnTo>
                <a:lnTo>
                  <a:pt x="0" y="0"/>
                </a:lnTo>
                <a:lnTo>
                  <a:pt x="191" y="0"/>
                </a:lnTo>
                <a:close/>
                <a:moveTo>
                  <a:pt x="361" y="25"/>
                </a:moveTo>
                <a:lnTo>
                  <a:pt x="191" y="25"/>
                </a:lnTo>
                <a:lnTo>
                  <a:pt x="191" y="0"/>
                </a:lnTo>
                <a:lnTo>
                  <a:pt x="361" y="0"/>
                </a:lnTo>
                <a:lnTo>
                  <a:pt x="361" y="25"/>
                </a:lnTo>
                <a:close/>
              </a:path>
            </a:pathLst>
          </a:custGeom>
          <a:solidFill>
            <a:srgbClr val="2816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9805" name="Rectangle 83">
            <a:extLst>
              <a:ext uri="{FF2B5EF4-FFF2-40B4-BE49-F238E27FC236}">
                <a16:creationId xmlns:a16="http://schemas.microsoft.com/office/drawing/2014/main" id="{CEBB24CF-0F72-47DD-97CC-25D6FD0E5C24}"/>
              </a:ext>
            </a:extLst>
          </p:cNvPr>
          <p:cNvSpPr>
            <a:spLocks noChangeArrowheads="1"/>
          </p:cNvSpPr>
          <p:nvPr/>
        </p:nvSpPr>
        <p:spPr bwMode="auto">
          <a:xfrm>
            <a:off x="6094413" y="5929313"/>
            <a:ext cx="1647825" cy="39687"/>
          </a:xfrm>
          <a:prstGeom prst="rect">
            <a:avLst/>
          </a:prstGeom>
          <a:solidFill>
            <a:srgbClr val="2816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159806" name="Freeform 84">
            <a:extLst>
              <a:ext uri="{FF2B5EF4-FFF2-40B4-BE49-F238E27FC236}">
                <a16:creationId xmlns:a16="http://schemas.microsoft.com/office/drawing/2014/main" id="{7C15A473-C875-4AA9-B757-0DC9152A49B8}"/>
              </a:ext>
            </a:extLst>
          </p:cNvPr>
          <p:cNvSpPr>
            <a:spLocks noEditPoints="1"/>
          </p:cNvSpPr>
          <p:nvPr/>
        </p:nvSpPr>
        <p:spPr bwMode="auto">
          <a:xfrm>
            <a:off x="7723188" y="5949950"/>
            <a:ext cx="282575" cy="223838"/>
          </a:xfrm>
          <a:custGeom>
            <a:avLst/>
            <a:gdLst>
              <a:gd name="T0" fmla="*/ 2147483646 w 178"/>
              <a:gd name="T1" fmla="*/ 2147483646 h 141"/>
              <a:gd name="T2" fmla="*/ 2147483646 w 178"/>
              <a:gd name="T3" fmla="*/ 2147483646 h 141"/>
              <a:gd name="T4" fmla="*/ 2147483646 w 178"/>
              <a:gd name="T5" fmla="*/ 0 h 141"/>
              <a:gd name="T6" fmla="*/ 2147483646 w 178"/>
              <a:gd name="T7" fmla="*/ 0 h 141"/>
              <a:gd name="T8" fmla="*/ 2147483646 w 178"/>
              <a:gd name="T9" fmla="*/ 2147483646 h 141"/>
              <a:gd name="T10" fmla="*/ 2147483646 w 178"/>
              <a:gd name="T11" fmla="*/ 2147483646 h 141"/>
              <a:gd name="T12" fmla="*/ 2147483646 w 178"/>
              <a:gd name="T13" fmla="*/ 2147483646 h 141"/>
              <a:gd name="T14" fmla="*/ 2147483646 w 178"/>
              <a:gd name="T15" fmla="*/ 2147483646 h 141"/>
              <a:gd name="T16" fmla="*/ 2147483646 w 178"/>
              <a:gd name="T17" fmla="*/ 2147483646 h 141"/>
              <a:gd name="T18" fmla="*/ 2147483646 w 178"/>
              <a:gd name="T19" fmla="*/ 2147483646 h 141"/>
              <a:gd name="T20" fmla="*/ 0 w 178"/>
              <a:gd name="T21" fmla="*/ 2147483646 h 141"/>
              <a:gd name="T22" fmla="*/ 2147483646 w 178"/>
              <a:gd name="T23" fmla="*/ 2147483646 h 141"/>
              <a:gd name="T24" fmla="*/ 2147483646 w 178"/>
              <a:gd name="T25" fmla="*/ 2147483646 h 141"/>
              <a:gd name="T26" fmla="*/ 2147483646 w 178"/>
              <a:gd name="T27" fmla="*/ 2147483646 h 141"/>
              <a:gd name="T28" fmla="*/ 2147483646 w 178"/>
              <a:gd name="T29" fmla="*/ 2147483646 h 141"/>
              <a:gd name="T30" fmla="*/ 0 w 178"/>
              <a:gd name="T31" fmla="*/ 2147483646 h 141"/>
              <a:gd name="T32" fmla="*/ 2147483646 w 178"/>
              <a:gd name="T33" fmla="*/ 2147483646 h 141"/>
              <a:gd name="T34" fmla="*/ 0 w 178"/>
              <a:gd name="T35" fmla="*/ 2147483646 h 141"/>
              <a:gd name="T36" fmla="*/ 0 w 178"/>
              <a:gd name="T37" fmla="*/ 2147483646 h 141"/>
              <a:gd name="T38" fmla="*/ 2147483646 w 178"/>
              <a:gd name="T39" fmla="*/ 2147483646 h 141"/>
              <a:gd name="T40" fmla="*/ 2147483646 w 178"/>
              <a:gd name="T41" fmla="*/ 0 h 141"/>
              <a:gd name="T42" fmla="*/ 2147483646 w 178"/>
              <a:gd name="T43" fmla="*/ 2147483646 h 141"/>
              <a:gd name="T44" fmla="*/ 0 w 178"/>
              <a:gd name="T45" fmla="*/ 2147483646 h 141"/>
              <a:gd name="T46" fmla="*/ 0 w 178"/>
              <a:gd name="T47" fmla="*/ 0 h 141"/>
              <a:gd name="T48" fmla="*/ 2147483646 w 178"/>
              <a:gd name="T49" fmla="*/ 0 h 1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8" h="141">
                <a:moveTo>
                  <a:pt x="166" y="141"/>
                </a:moveTo>
                <a:lnTo>
                  <a:pt x="149" y="128"/>
                </a:lnTo>
                <a:lnTo>
                  <a:pt x="149" y="0"/>
                </a:lnTo>
                <a:lnTo>
                  <a:pt x="178" y="0"/>
                </a:lnTo>
                <a:lnTo>
                  <a:pt x="178" y="128"/>
                </a:lnTo>
                <a:lnTo>
                  <a:pt x="166" y="141"/>
                </a:lnTo>
                <a:close/>
                <a:moveTo>
                  <a:pt x="178" y="128"/>
                </a:moveTo>
                <a:lnTo>
                  <a:pt x="178" y="141"/>
                </a:lnTo>
                <a:lnTo>
                  <a:pt x="166" y="141"/>
                </a:lnTo>
                <a:lnTo>
                  <a:pt x="178" y="128"/>
                </a:lnTo>
                <a:close/>
                <a:moveTo>
                  <a:pt x="0" y="128"/>
                </a:moveTo>
                <a:lnTo>
                  <a:pt x="12" y="112"/>
                </a:lnTo>
                <a:lnTo>
                  <a:pt x="166" y="112"/>
                </a:lnTo>
                <a:lnTo>
                  <a:pt x="166" y="141"/>
                </a:lnTo>
                <a:lnTo>
                  <a:pt x="12" y="141"/>
                </a:lnTo>
                <a:lnTo>
                  <a:pt x="0" y="128"/>
                </a:lnTo>
                <a:close/>
                <a:moveTo>
                  <a:pt x="12" y="141"/>
                </a:moveTo>
                <a:lnTo>
                  <a:pt x="0" y="141"/>
                </a:lnTo>
                <a:lnTo>
                  <a:pt x="0" y="128"/>
                </a:lnTo>
                <a:lnTo>
                  <a:pt x="12" y="141"/>
                </a:lnTo>
                <a:close/>
                <a:moveTo>
                  <a:pt x="25" y="0"/>
                </a:moveTo>
                <a:lnTo>
                  <a:pt x="25" y="128"/>
                </a:lnTo>
                <a:lnTo>
                  <a:pt x="0" y="128"/>
                </a:lnTo>
                <a:lnTo>
                  <a:pt x="0" y="0"/>
                </a:lnTo>
                <a:lnTo>
                  <a:pt x="25" y="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9807" name="Freeform 85">
            <a:extLst>
              <a:ext uri="{FF2B5EF4-FFF2-40B4-BE49-F238E27FC236}">
                <a16:creationId xmlns:a16="http://schemas.microsoft.com/office/drawing/2014/main" id="{41127FDE-7757-486E-B436-23B0DEA43641}"/>
              </a:ext>
            </a:extLst>
          </p:cNvPr>
          <p:cNvSpPr>
            <a:spLocks noEditPoints="1"/>
          </p:cNvSpPr>
          <p:nvPr/>
        </p:nvSpPr>
        <p:spPr bwMode="auto">
          <a:xfrm>
            <a:off x="6523038" y="3624263"/>
            <a:ext cx="1693862" cy="46037"/>
          </a:xfrm>
          <a:custGeom>
            <a:avLst/>
            <a:gdLst>
              <a:gd name="T0" fmla="*/ 2147483646 w 1067"/>
              <a:gd name="T1" fmla="*/ 0 h 29"/>
              <a:gd name="T2" fmla="*/ 2147483646 w 1067"/>
              <a:gd name="T3" fmla="*/ 2147483646 h 29"/>
              <a:gd name="T4" fmla="*/ 0 w 1067"/>
              <a:gd name="T5" fmla="*/ 2147483646 h 29"/>
              <a:gd name="T6" fmla="*/ 0 w 1067"/>
              <a:gd name="T7" fmla="*/ 0 h 29"/>
              <a:gd name="T8" fmla="*/ 2147483646 w 1067"/>
              <a:gd name="T9" fmla="*/ 0 h 29"/>
              <a:gd name="T10" fmla="*/ 2147483646 w 1067"/>
              <a:gd name="T11" fmla="*/ 2147483646 h 29"/>
              <a:gd name="T12" fmla="*/ 2147483646 w 1067"/>
              <a:gd name="T13" fmla="*/ 2147483646 h 29"/>
              <a:gd name="T14" fmla="*/ 2147483646 w 1067"/>
              <a:gd name="T15" fmla="*/ 0 h 29"/>
              <a:gd name="T16" fmla="*/ 2147483646 w 1067"/>
              <a:gd name="T17" fmla="*/ 0 h 29"/>
              <a:gd name="T18" fmla="*/ 2147483646 w 1067"/>
              <a:gd name="T19" fmla="*/ 2147483646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67" h="29">
                <a:moveTo>
                  <a:pt x="573" y="0"/>
                </a:moveTo>
                <a:lnTo>
                  <a:pt x="573" y="29"/>
                </a:lnTo>
                <a:lnTo>
                  <a:pt x="0" y="29"/>
                </a:lnTo>
                <a:lnTo>
                  <a:pt x="0" y="0"/>
                </a:lnTo>
                <a:lnTo>
                  <a:pt x="573" y="0"/>
                </a:lnTo>
                <a:close/>
                <a:moveTo>
                  <a:pt x="1067" y="29"/>
                </a:moveTo>
                <a:lnTo>
                  <a:pt x="573" y="29"/>
                </a:lnTo>
                <a:lnTo>
                  <a:pt x="573" y="0"/>
                </a:lnTo>
                <a:lnTo>
                  <a:pt x="1067" y="0"/>
                </a:lnTo>
                <a:lnTo>
                  <a:pt x="1067" y="29"/>
                </a:lnTo>
                <a:close/>
              </a:path>
            </a:pathLst>
          </a:custGeom>
          <a:solidFill>
            <a:srgbClr val="2816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9808" name="Freeform 86">
            <a:extLst>
              <a:ext uri="{FF2B5EF4-FFF2-40B4-BE49-F238E27FC236}">
                <a16:creationId xmlns:a16="http://schemas.microsoft.com/office/drawing/2014/main" id="{B732FB27-B40A-4A05-9293-EFBD2531396C}"/>
              </a:ext>
            </a:extLst>
          </p:cNvPr>
          <p:cNvSpPr>
            <a:spLocks noEditPoints="1"/>
          </p:cNvSpPr>
          <p:nvPr/>
        </p:nvSpPr>
        <p:spPr bwMode="auto">
          <a:xfrm>
            <a:off x="8461375" y="3617913"/>
            <a:ext cx="104775" cy="46037"/>
          </a:xfrm>
          <a:custGeom>
            <a:avLst/>
            <a:gdLst>
              <a:gd name="T0" fmla="*/ 2147483646 w 66"/>
              <a:gd name="T1" fmla="*/ 0 h 29"/>
              <a:gd name="T2" fmla="*/ 2147483646 w 66"/>
              <a:gd name="T3" fmla="*/ 2147483646 h 29"/>
              <a:gd name="T4" fmla="*/ 2147483646 w 66"/>
              <a:gd name="T5" fmla="*/ 2147483646 h 29"/>
              <a:gd name="T6" fmla="*/ 2147483646 w 66"/>
              <a:gd name="T7" fmla="*/ 0 h 29"/>
              <a:gd name="T8" fmla="*/ 2147483646 w 66"/>
              <a:gd name="T9" fmla="*/ 0 h 29"/>
              <a:gd name="T10" fmla="*/ 2147483646 w 66"/>
              <a:gd name="T11" fmla="*/ 0 h 29"/>
              <a:gd name="T12" fmla="*/ 2147483646 w 66"/>
              <a:gd name="T13" fmla="*/ 0 h 29"/>
              <a:gd name="T14" fmla="*/ 2147483646 w 66"/>
              <a:gd name="T15" fmla="*/ 0 h 29"/>
              <a:gd name="T16" fmla="*/ 0 w 66"/>
              <a:gd name="T17" fmla="*/ 0 h 29"/>
              <a:gd name="T18" fmla="*/ 2147483646 w 66"/>
              <a:gd name="T19" fmla="*/ 0 h 29"/>
              <a:gd name="T20" fmla="*/ 2147483646 w 66"/>
              <a:gd name="T21" fmla="*/ 2147483646 h 29"/>
              <a:gd name="T22" fmla="*/ 2147483646 w 66"/>
              <a:gd name="T23" fmla="*/ 2147483646 h 29"/>
              <a:gd name="T24" fmla="*/ 2147483646 w 66"/>
              <a:gd name="T25" fmla="*/ 0 h 29"/>
              <a:gd name="T26" fmla="*/ 2147483646 w 66"/>
              <a:gd name="T27" fmla="*/ 0 h 29"/>
              <a:gd name="T28" fmla="*/ 2147483646 w 66"/>
              <a:gd name="T29" fmla="*/ 2147483646 h 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6" h="29">
                <a:moveTo>
                  <a:pt x="37" y="0"/>
                </a:moveTo>
                <a:lnTo>
                  <a:pt x="37" y="29"/>
                </a:lnTo>
                <a:lnTo>
                  <a:pt x="4" y="29"/>
                </a:lnTo>
                <a:lnTo>
                  <a:pt x="4" y="0"/>
                </a:lnTo>
                <a:lnTo>
                  <a:pt x="37" y="0"/>
                </a:lnTo>
                <a:close/>
                <a:moveTo>
                  <a:pt x="37" y="0"/>
                </a:moveTo>
                <a:lnTo>
                  <a:pt x="37" y="0"/>
                </a:lnTo>
                <a:lnTo>
                  <a:pt x="0" y="0"/>
                </a:lnTo>
                <a:lnTo>
                  <a:pt x="37" y="0"/>
                </a:lnTo>
                <a:close/>
                <a:moveTo>
                  <a:pt x="66" y="29"/>
                </a:moveTo>
                <a:lnTo>
                  <a:pt x="37" y="29"/>
                </a:lnTo>
                <a:lnTo>
                  <a:pt x="37" y="0"/>
                </a:lnTo>
                <a:lnTo>
                  <a:pt x="66" y="0"/>
                </a:lnTo>
                <a:lnTo>
                  <a:pt x="66" y="29"/>
                </a:lnTo>
                <a:close/>
              </a:path>
            </a:pathLst>
          </a:custGeom>
          <a:solidFill>
            <a:srgbClr val="2816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9809" name="Rectangle 87">
            <a:extLst>
              <a:ext uri="{FF2B5EF4-FFF2-40B4-BE49-F238E27FC236}">
                <a16:creationId xmlns:a16="http://schemas.microsoft.com/office/drawing/2014/main" id="{DA6FFE96-E338-4E9C-8E04-2163E966A3A8}"/>
              </a:ext>
            </a:extLst>
          </p:cNvPr>
          <p:cNvSpPr>
            <a:spLocks noChangeArrowheads="1"/>
          </p:cNvSpPr>
          <p:nvPr/>
        </p:nvSpPr>
        <p:spPr bwMode="auto">
          <a:xfrm>
            <a:off x="6094413" y="3624263"/>
            <a:ext cx="185737" cy="46037"/>
          </a:xfrm>
          <a:prstGeom prst="rect">
            <a:avLst/>
          </a:prstGeom>
          <a:solidFill>
            <a:srgbClr val="2816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159810" name="Freeform 88">
            <a:extLst>
              <a:ext uri="{FF2B5EF4-FFF2-40B4-BE49-F238E27FC236}">
                <a16:creationId xmlns:a16="http://schemas.microsoft.com/office/drawing/2014/main" id="{C15B9C11-BC99-4DE2-BD0C-30E5742D9E86}"/>
              </a:ext>
            </a:extLst>
          </p:cNvPr>
          <p:cNvSpPr>
            <a:spLocks noEditPoints="1"/>
          </p:cNvSpPr>
          <p:nvPr/>
        </p:nvSpPr>
        <p:spPr bwMode="auto">
          <a:xfrm>
            <a:off x="6259513" y="3651250"/>
            <a:ext cx="290512" cy="223838"/>
          </a:xfrm>
          <a:custGeom>
            <a:avLst/>
            <a:gdLst>
              <a:gd name="T0" fmla="*/ 2147483646 w 183"/>
              <a:gd name="T1" fmla="*/ 2147483646 h 141"/>
              <a:gd name="T2" fmla="*/ 2147483646 w 183"/>
              <a:gd name="T3" fmla="*/ 2147483646 h 141"/>
              <a:gd name="T4" fmla="*/ 2147483646 w 183"/>
              <a:gd name="T5" fmla="*/ 0 h 141"/>
              <a:gd name="T6" fmla="*/ 2147483646 w 183"/>
              <a:gd name="T7" fmla="*/ 0 h 141"/>
              <a:gd name="T8" fmla="*/ 2147483646 w 183"/>
              <a:gd name="T9" fmla="*/ 2147483646 h 141"/>
              <a:gd name="T10" fmla="*/ 2147483646 w 183"/>
              <a:gd name="T11" fmla="*/ 2147483646 h 141"/>
              <a:gd name="T12" fmla="*/ 2147483646 w 183"/>
              <a:gd name="T13" fmla="*/ 2147483646 h 141"/>
              <a:gd name="T14" fmla="*/ 2147483646 w 183"/>
              <a:gd name="T15" fmla="*/ 2147483646 h 141"/>
              <a:gd name="T16" fmla="*/ 2147483646 w 183"/>
              <a:gd name="T17" fmla="*/ 2147483646 h 141"/>
              <a:gd name="T18" fmla="*/ 2147483646 w 183"/>
              <a:gd name="T19" fmla="*/ 2147483646 h 141"/>
              <a:gd name="T20" fmla="*/ 0 w 183"/>
              <a:gd name="T21" fmla="*/ 2147483646 h 141"/>
              <a:gd name="T22" fmla="*/ 2147483646 w 183"/>
              <a:gd name="T23" fmla="*/ 2147483646 h 141"/>
              <a:gd name="T24" fmla="*/ 2147483646 w 183"/>
              <a:gd name="T25" fmla="*/ 2147483646 h 141"/>
              <a:gd name="T26" fmla="*/ 2147483646 w 183"/>
              <a:gd name="T27" fmla="*/ 2147483646 h 141"/>
              <a:gd name="T28" fmla="*/ 2147483646 w 183"/>
              <a:gd name="T29" fmla="*/ 2147483646 h 141"/>
              <a:gd name="T30" fmla="*/ 0 w 183"/>
              <a:gd name="T31" fmla="*/ 2147483646 h 141"/>
              <a:gd name="T32" fmla="*/ 2147483646 w 183"/>
              <a:gd name="T33" fmla="*/ 2147483646 h 141"/>
              <a:gd name="T34" fmla="*/ 0 w 183"/>
              <a:gd name="T35" fmla="*/ 2147483646 h 141"/>
              <a:gd name="T36" fmla="*/ 0 w 183"/>
              <a:gd name="T37" fmla="*/ 2147483646 h 141"/>
              <a:gd name="T38" fmla="*/ 2147483646 w 183"/>
              <a:gd name="T39" fmla="*/ 2147483646 h 141"/>
              <a:gd name="T40" fmla="*/ 2147483646 w 183"/>
              <a:gd name="T41" fmla="*/ 0 h 141"/>
              <a:gd name="T42" fmla="*/ 2147483646 w 183"/>
              <a:gd name="T43" fmla="*/ 2147483646 h 141"/>
              <a:gd name="T44" fmla="*/ 0 w 183"/>
              <a:gd name="T45" fmla="*/ 2147483646 h 141"/>
              <a:gd name="T46" fmla="*/ 0 w 183"/>
              <a:gd name="T47" fmla="*/ 0 h 141"/>
              <a:gd name="T48" fmla="*/ 2147483646 w 183"/>
              <a:gd name="T49" fmla="*/ 0 h 1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3" h="141">
                <a:moveTo>
                  <a:pt x="166" y="141"/>
                </a:moveTo>
                <a:lnTo>
                  <a:pt x="154" y="124"/>
                </a:lnTo>
                <a:lnTo>
                  <a:pt x="154" y="0"/>
                </a:lnTo>
                <a:lnTo>
                  <a:pt x="183" y="0"/>
                </a:lnTo>
                <a:lnTo>
                  <a:pt x="183" y="124"/>
                </a:lnTo>
                <a:lnTo>
                  <a:pt x="166" y="141"/>
                </a:lnTo>
                <a:close/>
                <a:moveTo>
                  <a:pt x="183" y="124"/>
                </a:moveTo>
                <a:lnTo>
                  <a:pt x="183" y="141"/>
                </a:lnTo>
                <a:lnTo>
                  <a:pt x="166" y="141"/>
                </a:lnTo>
                <a:lnTo>
                  <a:pt x="183" y="124"/>
                </a:lnTo>
                <a:close/>
                <a:moveTo>
                  <a:pt x="0" y="124"/>
                </a:moveTo>
                <a:lnTo>
                  <a:pt x="17" y="112"/>
                </a:lnTo>
                <a:lnTo>
                  <a:pt x="166" y="112"/>
                </a:lnTo>
                <a:lnTo>
                  <a:pt x="166" y="141"/>
                </a:lnTo>
                <a:lnTo>
                  <a:pt x="17" y="141"/>
                </a:lnTo>
                <a:lnTo>
                  <a:pt x="0" y="124"/>
                </a:lnTo>
                <a:close/>
                <a:moveTo>
                  <a:pt x="17" y="141"/>
                </a:moveTo>
                <a:lnTo>
                  <a:pt x="0" y="141"/>
                </a:lnTo>
                <a:lnTo>
                  <a:pt x="0" y="124"/>
                </a:lnTo>
                <a:lnTo>
                  <a:pt x="17" y="141"/>
                </a:lnTo>
                <a:close/>
                <a:moveTo>
                  <a:pt x="29" y="0"/>
                </a:moveTo>
                <a:lnTo>
                  <a:pt x="29" y="124"/>
                </a:lnTo>
                <a:lnTo>
                  <a:pt x="0" y="124"/>
                </a:lnTo>
                <a:lnTo>
                  <a:pt x="0" y="0"/>
                </a:lnTo>
                <a:lnTo>
                  <a:pt x="29" y="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9811" name="Freeform 89">
            <a:extLst>
              <a:ext uri="{FF2B5EF4-FFF2-40B4-BE49-F238E27FC236}">
                <a16:creationId xmlns:a16="http://schemas.microsoft.com/office/drawing/2014/main" id="{AC3B3FA6-78B8-4A1B-BAB7-B8970AB41C85}"/>
              </a:ext>
            </a:extLst>
          </p:cNvPr>
          <p:cNvSpPr>
            <a:spLocks noEditPoints="1"/>
          </p:cNvSpPr>
          <p:nvPr/>
        </p:nvSpPr>
        <p:spPr bwMode="auto">
          <a:xfrm>
            <a:off x="8189913" y="3630613"/>
            <a:ext cx="284162" cy="223837"/>
          </a:xfrm>
          <a:custGeom>
            <a:avLst/>
            <a:gdLst>
              <a:gd name="T0" fmla="*/ 2147483646 w 179"/>
              <a:gd name="T1" fmla="*/ 2147483646 h 141"/>
              <a:gd name="T2" fmla="*/ 2147483646 w 179"/>
              <a:gd name="T3" fmla="*/ 2147483646 h 141"/>
              <a:gd name="T4" fmla="*/ 2147483646 w 179"/>
              <a:gd name="T5" fmla="*/ 0 h 141"/>
              <a:gd name="T6" fmla="*/ 2147483646 w 179"/>
              <a:gd name="T7" fmla="*/ 0 h 141"/>
              <a:gd name="T8" fmla="*/ 2147483646 w 179"/>
              <a:gd name="T9" fmla="*/ 2147483646 h 141"/>
              <a:gd name="T10" fmla="*/ 2147483646 w 179"/>
              <a:gd name="T11" fmla="*/ 2147483646 h 141"/>
              <a:gd name="T12" fmla="*/ 2147483646 w 179"/>
              <a:gd name="T13" fmla="*/ 2147483646 h 141"/>
              <a:gd name="T14" fmla="*/ 2147483646 w 179"/>
              <a:gd name="T15" fmla="*/ 2147483646 h 141"/>
              <a:gd name="T16" fmla="*/ 2147483646 w 179"/>
              <a:gd name="T17" fmla="*/ 2147483646 h 141"/>
              <a:gd name="T18" fmla="*/ 2147483646 w 179"/>
              <a:gd name="T19" fmla="*/ 2147483646 h 141"/>
              <a:gd name="T20" fmla="*/ 0 w 179"/>
              <a:gd name="T21" fmla="*/ 2147483646 h 141"/>
              <a:gd name="T22" fmla="*/ 2147483646 w 179"/>
              <a:gd name="T23" fmla="*/ 2147483646 h 141"/>
              <a:gd name="T24" fmla="*/ 2147483646 w 179"/>
              <a:gd name="T25" fmla="*/ 2147483646 h 141"/>
              <a:gd name="T26" fmla="*/ 2147483646 w 179"/>
              <a:gd name="T27" fmla="*/ 2147483646 h 141"/>
              <a:gd name="T28" fmla="*/ 2147483646 w 179"/>
              <a:gd name="T29" fmla="*/ 2147483646 h 141"/>
              <a:gd name="T30" fmla="*/ 0 w 179"/>
              <a:gd name="T31" fmla="*/ 2147483646 h 141"/>
              <a:gd name="T32" fmla="*/ 2147483646 w 179"/>
              <a:gd name="T33" fmla="*/ 2147483646 h 141"/>
              <a:gd name="T34" fmla="*/ 0 w 179"/>
              <a:gd name="T35" fmla="*/ 2147483646 h 141"/>
              <a:gd name="T36" fmla="*/ 0 w 179"/>
              <a:gd name="T37" fmla="*/ 2147483646 h 141"/>
              <a:gd name="T38" fmla="*/ 2147483646 w 179"/>
              <a:gd name="T39" fmla="*/ 2147483646 h 141"/>
              <a:gd name="T40" fmla="*/ 2147483646 w 179"/>
              <a:gd name="T41" fmla="*/ 0 h 141"/>
              <a:gd name="T42" fmla="*/ 2147483646 w 179"/>
              <a:gd name="T43" fmla="*/ 2147483646 h 141"/>
              <a:gd name="T44" fmla="*/ 0 w 179"/>
              <a:gd name="T45" fmla="*/ 2147483646 h 141"/>
              <a:gd name="T46" fmla="*/ 0 w 179"/>
              <a:gd name="T47" fmla="*/ 0 h 141"/>
              <a:gd name="T48" fmla="*/ 2147483646 w 179"/>
              <a:gd name="T49" fmla="*/ 0 h 1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9" h="141">
                <a:moveTo>
                  <a:pt x="166" y="141"/>
                </a:moveTo>
                <a:lnTo>
                  <a:pt x="154" y="129"/>
                </a:lnTo>
                <a:lnTo>
                  <a:pt x="154" y="0"/>
                </a:lnTo>
                <a:lnTo>
                  <a:pt x="179" y="0"/>
                </a:lnTo>
                <a:lnTo>
                  <a:pt x="179" y="129"/>
                </a:lnTo>
                <a:lnTo>
                  <a:pt x="166" y="141"/>
                </a:lnTo>
                <a:close/>
                <a:moveTo>
                  <a:pt x="179" y="129"/>
                </a:moveTo>
                <a:lnTo>
                  <a:pt x="179" y="141"/>
                </a:lnTo>
                <a:lnTo>
                  <a:pt x="166" y="141"/>
                </a:lnTo>
                <a:lnTo>
                  <a:pt x="179" y="129"/>
                </a:lnTo>
                <a:close/>
                <a:moveTo>
                  <a:pt x="0" y="129"/>
                </a:moveTo>
                <a:lnTo>
                  <a:pt x="13" y="112"/>
                </a:lnTo>
                <a:lnTo>
                  <a:pt x="166" y="112"/>
                </a:lnTo>
                <a:lnTo>
                  <a:pt x="166" y="141"/>
                </a:lnTo>
                <a:lnTo>
                  <a:pt x="13" y="141"/>
                </a:lnTo>
                <a:lnTo>
                  <a:pt x="0" y="129"/>
                </a:lnTo>
                <a:close/>
                <a:moveTo>
                  <a:pt x="13" y="141"/>
                </a:moveTo>
                <a:lnTo>
                  <a:pt x="0" y="141"/>
                </a:lnTo>
                <a:lnTo>
                  <a:pt x="0" y="129"/>
                </a:lnTo>
                <a:lnTo>
                  <a:pt x="13" y="141"/>
                </a:lnTo>
                <a:close/>
                <a:moveTo>
                  <a:pt x="29" y="0"/>
                </a:moveTo>
                <a:lnTo>
                  <a:pt x="29" y="129"/>
                </a:lnTo>
                <a:lnTo>
                  <a:pt x="0" y="129"/>
                </a:lnTo>
                <a:lnTo>
                  <a:pt x="0" y="0"/>
                </a:lnTo>
                <a:lnTo>
                  <a:pt x="29" y="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9812" name="Freeform 90">
            <a:extLst>
              <a:ext uri="{FF2B5EF4-FFF2-40B4-BE49-F238E27FC236}">
                <a16:creationId xmlns:a16="http://schemas.microsoft.com/office/drawing/2014/main" id="{5BED12DC-E145-4E18-A75C-77C3045A62C1}"/>
              </a:ext>
            </a:extLst>
          </p:cNvPr>
          <p:cNvSpPr>
            <a:spLocks noEditPoints="1"/>
          </p:cNvSpPr>
          <p:nvPr/>
        </p:nvSpPr>
        <p:spPr bwMode="auto">
          <a:xfrm>
            <a:off x="6259513" y="3182938"/>
            <a:ext cx="1712912" cy="46037"/>
          </a:xfrm>
          <a:custGeom>
            <a:avLst/>
            <a:gdLst>
              <a:gd name="T0" fmla="*/ 2147483646 w 1079"/>
              <a:gd name="T1" fmla="*/ 0 h 29"/>
              <a:gd name="T2" fmla="*/ 2147483646 w 1079"/>
              <a:gd name="T3" fmla="*/ 2147483646 h 29"/>
              <a:gd name="T4" fmla="*/ 0 w 1079"/>
              <a:gd name="T5" fmla="*/ 2147483646 h 29"/>
              <a:gd name="T6" fmla="*/ 0 w 1079"/>
              <a:gd name="T7" fmla="*/ 0 h 29"/>
              <a:gd name="T8" fmla="*/ 2147483646 w 1079"/>
              <a:gd name="T9" fmla="*/ 0 h 29"/>
              <a:gd name="T10" fmla="*/ 2147483646 w 1079"/>
              <a:gd name="T11" fmla="*/ 0 h 29"/>
              <a:gd name="T12" fmla="*/ 2147483646 w 1079"/>
              <a:gd name="T13" fmla="*/ 2147483646 h 29"/>
              <a:gd name="T14" fmla="*/ 2147483646 w 1079"/>
              <a:gd name="T15" fmla="*/ 2147483646 h 29"/>
              <a:gd name="T16" fmla="*/ 2147483646 w 1079"/>
              <a:gd name="T17" fmla="*/ 0 h 29"/>
              <a:gd name="T18" fmla="*/ 2147483646 w 1079"/>
              <a:gd name="T19" fmla="*/ 0 h 29"/>
              <a:gd name="T20" fmla="*/ 2147483646 w 1079"/>
              <a:gd name="T21" fmla="*/ 2147483646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79" h="29">
                <a:moveTo>
                  <a:pt x="581" y="0"/>
                </a:moveTo>
                <a:lnTo>
                  <a:pt x="581" y="29"/>
                </a:lnTo>
                <a:lnTo>
                  <a:pt x="0" y="29"/>
                </a:lnTo>
                <a:lnTo>
                  <a:pt x="0" y="0"/>
                </a:lnTo>
                <a:lnTo>
                  <a:pt x="581" y="0"/>
                </a:lnTo>
                <a:close/>
                <a:moveTo>
                  <a:pt x="1079" y="29"/>
                </a:moveTo>
                <a:lnTo>
                  <a:pt x="581" y="29"/>
                </a:lnTo>
                <a:lnTo>
                  <a:pt x="581" y="0"/>
                </a:lnTo>
                <a:lnTo>
                  <a:pt x="1079" y="0"/>
                </a:lnTo>
                <a:lnTo>
                  <a:pt x="1079" y="29"/>
                </a:lnTo>
                <a:close/>
              </a:path>
            </a:pathLst>
          </a:custGeom>
          <a:solidFill>
            <a:srgbClr val="2816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9813" name="Freeform 91">
            <a:extLst>
              <a:ext uri="{FF2B5EF4-FFF2-40B4-BE49-F238E27FC236}">
                <a16:creationId xmlns:a16="http://schemas.microsoft.com/office/drawing/2014/main" id="{1139A16D-5410-494B-8D9F-3CD42C33F7A4}"/>
              </a:ext>
            </a:extLst>
          </p:cNvPr>
          <p:cNvSpPr>
            <a:spLocks noEditPoints="1"/>
          </p:cNvSpPr>
          <p:nvPr/>
        </p:nvSpPr>
        <p:spPr bwMode="auto">
          <a:xfrm>
            <a:off x="8216900" y="3176588"/>
            <a:ext cx="342900" cy="46037"/>
          </a:xfrm>
          <a:custGeom>
            <a:avLst/>
            <a:gdLst>
              <a:gd name="T0" fmla="*/ 2147483646 w 216"/>
              <a:gd name="T1" fmla="*/ 0 h 29"/>
              <a:gd name="T2" fmla="*/ 2147483646 w 216"/>
              <a:gd name="T3" fmla="*/ 2147483646 h 29"/>
              <a:gd name="T4" fmla="*/ 0 w 216"/>
              <a:gd name="T5" fmla="*/ 2147483646 h 29"/>
              <a:gd name="T6" fmla="*/ 0 w 216"/>
              <a:gd name="T7" fmla="*/ 0 h 29"/>
              <a:gd name="T8" fmla="*/ 2147483646 w 216"/>
              <a:gd name="T9" fmla="*/ 0 h 29"/>
              <a:gd name="T10" fmla="*/ 2147483646 w 216"/>
              <a:gd name="T11" fmla="*/ 2147483646 h 29"/>
              <a:gd name="T12" fmla="*/ 2147483646 w 216"/>
              <a:gd name="T13" fmla="*/ 2147483646 h 29"/>
              <a:gd name="T14" fmla="*/ 2147483646 w 216"/>
              <a:gd name="T15" fmla="*/ 0 h 29"/>
              <a:gd name="T16" fmla="*/ 2147483646 w 216"/>
              <a:gd name="T17" fmla="*/ 0 h 29"/>
              <a:gd name="T18" fmla="*/ 2147483646 w 216"/>
              <a:gd name="T19" fmla="*/ 2147483646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 h="29">
                <a:moveTo>
                  <a:pt x="116" y="0"/>
                </a:moveTo>
                <a:lnTo>
                  <a:pt x="116" y="29"/>
                </a:lnTo>
                <a:lnTo>
                  <a:pt x="0" y="29"/>
                </a:lnTo>
                <a:lnTo>
                  <a:pt x="0" y="0"/>
                </a:lnTo>
                <a:lnTo>
                  <a:pt x="116" y="0"/>
                </a:lnTo>
                <a:close/>
                <a:moveTo>
                  <a:pt x="216" y="29"/>
                </a:moveTo>
                <a:lnTo>
                  <a:pt x="116" y="29"/>
                </a:lnTo>
                <a:lnTo>
                  <a:pt x="116" y="0"/>
                </a:lnTo>
                <a:lnTo>
                  <a:pt x="216" y="0"/>
                </a:lnTo>
                <a:lnTo>
                  <a:pt x="216" y="29"/>
                </a:lnTo>
                <a:close/>
              </a:path>
            </a:pathLst>
          </a:custGeom>
          <a:solidFill>
            <a:srgbClr val="2816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9814" name="Freeform 92">
            <a:extLst>
              <a:ext uri="{FF2B5EF4-FFF2-40B4-BE49-F238E27FC236}">
                <a16:creationId xmlns:a16="http://schemas.microsoft.com/office/drawing/2014/main" id="{84FC08E9-4276-41CA-BD67-6142D222B176}"/>
              </a:ext>
            </a:extLst>
          </p:cNvPr>
          <p:cNvSpPr>
            <a:spLocks noEditPoints="1"/>
          </p:cNvSpPr>
          <p:nvPr/>
        </p:nvSpPr>
        <p:spPr bwMode="auto">
          <a:xfrm>
            <a:off x="7953375" y="3197225"/>
            <a:ext cx="282575" cy="230188"/>
          </a:xfrm>
          <a:custGeom>
            <a:avLst/>
            <a:gdLst>
              <a:gd name="T0" fmla="*/ 2147483646 w 178"/>
              <a:gd name="T1" fmla="*/ 2147483646 h 145"/>
              <a:gd name="T2" fmla="*/ 2147483646 w 178"/>
              <a:gd name="T3" fmla="*/ 2147483646 h 145"/>
              <a:gd name="T4" fmla="*/ 2147483646 w 178"/>
              <a:gd name="T5" fmla="*/ 0 h 145"/>
              <a:gd name="T6" fmla="*/ 2147483646 w 178"/>
              <a:gd name="T7" fmla="*/ 0 h 145"/>
              <a:gd name="T8" fmla="*/ 2147483646 w 178"/>
              <a:gd name="T9" fmla="*/ 2147483646 h 145"/>
              <a:gd name="T10" fmla="*/ 2147483646 w 178"/>
              <a:gd name="T11" fmla="*/ 2147483646 h 145"/>
              <a:gd name="T12" fmla="*/ 2147483646 w 178"/>
              <a:gd name="T13" fmla="*/ 2147483646 h 145"/>
              <a:gd name="T14" fmla="*/ 2147483646 w 178"/>
              <a:gd name="T15" fmla="*/ 2147483646 h 145"/>
              <a:gd name="T16" fmla="*/ 2147483646 w 178"/>
              <a:gd name="T17" fmla="*/ 2147483646 h 145"/>
              <a:gd name="T18" fmla="*/ 2147483646 w 178"/>
              <a:gd name="T19" fmla="*/ 2147483646 h 145"/>
              <a:gd name="T20" fmla="*/ 0 w 178"/>
              <a:gd name="T21" fmla="*/ 2147483646 h 145"/>
              <a:gd name="T22" fmla="*/ 2147483646 w 178"/>
              <a:gd name="T23" fmla="*/ 2147483646 h 145"/>
              <a:gd name="T24" fmla="*/ 2147483646 w 178"/>
              <a:gd name="T25" fmla="*/ 2147483646 h 145"/>
              <a:gd name="T26" fmla="*/ 2147483646 w 178"/>
              <a:gd name="T27" fmla="*/ 2147483646 h 145"/>
              <a:gd name="T28" fmla="*/ 2147483646 w 178"/>
              <a:gd name="T29" fmla="*/ 2147483646 h 145"/>
              <a:gd name="T30" fmla="*/ 0 w 178"/>
              <a:gd name="T31" fmla="*/ 2147483646 h 145"/>
              <a:gd name="T32" fmla="*/ 2147483646 w 178"/>
              <a:gd name="T33" fmla="*/ 2147483646 h 145"/>
              <a:gd name="T34" fmla="*/ 0 w 178"/>
              <a:gd name="T35" fmla="*/ 2147483646 h 145"/>
              <a:gd name="T36" fmla="*/ 0 w 178"/>
              <a:gd name="T37" fmla="*/ 2147483646 h 145"/>
              <a:gd name="T38" fmla="*/ 2147483646 w 178"/>
              <a:gd name="T39" fmla="*/ 2147483646 h 145"/>
              <a:gd name="T40" fmla="*/ 2147483646 w 178"/>
              <a:gd name="T41" fmla="*/ 2147483646 h 145"/>
              <a:gd name="T42" fmla="*/ 2147483646 w 178"/>
              <a:gd name="T43" fmla="*/ 2147483646 h 145"/>
              <a:gd name="T44" fmla="*/ 0 w 178"/>
              <a:gd name="T45" fmla="*/ 2147483646 h 145"/>
              <a:gd name="T46" fmla="*/ 0 w 178"/>
              <a:gd name="T47" fmla="*/ 2147483646 h 145"/>
              <a:gd name="T48" fmla="*/ 2147483646 w 178"/>
              <a:gd name="T49" fmla="*/ 2147483646 h 1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8" h="145">
                <a:moveTo>
                  <a:pt x="166" y="145"/>
                </a:moveTo>
                <a:lnTo>
                  <a:pt x="154" y="128"/>
                </a:lnTo>
                <a:lnTo>
                  <a:pt x="154" y="0"/>
                </a:lnTo>
                <a:lnTo>
                  <a:pt x="178" y="0"/>
                </a:lnTo>
                <a:lnTo>
                  <a:pt x="178" y="128"/>
                </a:lnTo>
                <a:lnTo>
                  <a:pt x="166" y="145"/>
                </a:lnTo>
                <a:close/>
                <a:moveTo>
                  <a:pt x="178" y="128"/>
                </a:moveTo>
                <a:lnTo>
                  <a:pt x="178" y="145"/>
                </a:lnTo>
                <a:lnTo>
                  <a:pt x="166" y="145"/>
                </a:lnTo>
                <a:lnTo>
                  <a:pt x="178" y="128"/>
                </a:lnTo>
                <a:close/>
                <a:moveTo>
                  <a:pt x="0" y="128"/>
                </a:moveTo>
                <a:lnTo>
                  <a:pt x="12" y="116"/>
                </a:lnTo>
                <a:lnTo>
                  <a:pt x="166" y="116"/>
                </a:lnTo>
                <a:lnTo>
                  <a:pt x="166" y="145"/>
                </a:lnTo>
                <a:lnTo>
                  <a:pt x="12" y="145"/>
                </a:lnTo>
                <a:lnTo>
                  <a:pt x="0" y="128"/>
                </a:lnTo>
                <a:close/>
                <a:moveTo>
                  <a:pt x="12" y="145"/>
                </a:moveTo>
                <a:lnTo>
                  <a:pt x="0" y="145"/>
                </a:lnTo>
                <a:lnTo>
                  <a:pt x="0" y="128"/>
                </a:lnTo>
                <a:lnTo>
                  <a:pt x="12" y="145"/>
                </a:lnTo>
                <a:close/>
                <a:moveTo>
                  <a:pt x="29" y="4"/>
                </a:moveTo>
                <a:lnTo>
                  <a:pt x="29" y="128"/>
                </a:lnTo>
                <a:lnTo>
                  <a:pt x="0" y="128"/>
                </a:lnTo>
                <a:lnTo>
                  <a:pt x="0" y="4"/>
                </a:lnTo>
                <a:lnTo>
                  <a:pt x="29" y="4"/>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9815" name="Freeform 93">
            <a:extLst>
              <a:ext uri="{FF2B5EF4-FFF2-40B4-BE49-F238E27FC236}">
                <a16:creationId xmlns:a16="http://schemas.microsoft.com/office/drawing/2014/main" id="{B6556149-F13C-4795-BAE5-4FD3D5409C8A}"/>
              </a:ext>
            </a:extLst>
          </p:cNvPr>
          <p:cNvSpPr>
            <a:spLocks noEditPoints="1"/>
          </p:cNvSpPr>
          <p:nvPr/>
        </p:nvSpPr>
        <p:spPr bwMode="auto">
          <a:xfrm>
            <a:off x="6046788" y="3216275"/>
            <a:ext cx="230187" cy="230188"/>
          </a:xfrm>
          <a:custGeom>
            <a:avLst/>
            <a:gdLst>
              <a:gd name="T0" fmla="*/ 2147483646 w 145"/>
              <a:gd name="T1" fmla="*/ 2147483646 h 145"/>
              <a:gd name="T2" fmla="*/ 2147483646 w 145"/>
              <a:gd name="T3" fmla="*/ 2147483646 h 145"/>
              <a:gd name="T4" fmla="*/ 2147483646 w 145"/>
              <a:gd name="T5" fmla="*/ 0 h 145"/>
              <a:gd name="T6" fmla="*/ 2147483646 w 145"/>
              <a:gd name="T7" fmla="*/ 0 h 145"/>
              <a:gd name="T8" fmla="*/ 2147483646 w 145"/>
              <a:gd name="T9" fmla="*/ 2147483646 h 145"/>
              <a:gd name="T10" fmla="*/ 2147483646 w 145"/>
              <a:gd name="T11" fmla="*/ 2147483646 h 145"/>
              <a:gd name="T12" fmla="*/ 2147483646 w 145"/>
              <a:gd name="T13" fmla="*/ 2147483646 h 145"/>
              <a:gd name="T14" fmla="*/ 2147483646 w 145"/>
              <a:gd name="T15" fmla="*/ 2147483646 h 145"/>
              <a:gd name="T16" fmla="*/ 2147483646 w 145"/>
              <a:gd name="T17" fmla="*/ 2147483646 h 145"/>
              <a:gd name="T18" fmla="*/ 2147483646 w 145"/>
              <a:gd name="T19" fmla="*/ 2147483646 h 145"/>
              <a:gd name="T20" fmla="*/ 0 w 145"/>
              <a:gd name="T21" fmla="*/ 2147483646 h 145"/>
              <a:gd name="T22" fmla="*/ 2147483646 w 145"/>
              <a:gd name="T23" fmla="*/ 2147483646 h 145"/>
              <a:gd name="T24" fmla="*/ 2147483646 w 145"/>
              <a:gd name="T25" fmla="*/ 2147483646 h 145"/>
              <a:gd name="T26" fmla="*/ 0 w 145"/>
              <a:gd name="T27" fmla="*/ 2147483646 h 145"/>
              <a:gd name="T28" fmla="*/ 0 w 145"/>
              <a:gd name="T29" fmla="*/ 2147483646 h 1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5" h="145">
                <a:moveTo>
                  <a:pt x="133" y="145"/>
                </a:moveTo>
                <a:lnTo>
                  <a:pt x="116" y="133"/>
                </a:lnTo>
                <a:lnTo>
                  <a:pt x="116" y="0"/>
                </a:lnTo>
                <a:lnTo>
                  <a:pt x="145" y="0"/>
                </a:lnTo>
                <a:lnTo>
                  <a:pt x="145" y="133"/>
                </a:lnTo>
                <a:lnTo>
                  <a:pt x="133" y="145"/>
                </a:lnTo>
                <a:close/>
                <a:moveTo>
                  <a:pt x="145" y="133"/>
                </a:moveTo>
                <a:lnTo>
                  <a:pt x="145" y="145"/>
                </a:lnTo>
                <a:lnTo>
                  <a:pt x="133" y="145"/>
                </a:lnTo>
                <a:lnTo>
                  <a:pt x="145" y="133"/>
                </a:lnTo>
                <a:close/>
                <a:moveTo>
                  <a:pt x="0" y="120"/>
                </a:moveTo>
                <a:lnTo>
                  <a:pt x="133" y="120"/>
                </a:lnTo>
                <a:lnTo>
                  <a:pt x="133" y="145"/>
                </a:lnTo>
                <a:lnTo>
                  <a:pt x="0" y="145"/>
                </a:lnTo>
                <a:lnTo>
                  <a:pt x="0" y="12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9816" name="Rectangle 94">
            <a:extLst>
              <a:ext uri="{FF2B5EF4-FFF2-40B4-BE49-F238E27FC236}">
                <a16:creationId xmlns:a16="http://schemas.microsoft.com/office/drawing/2014/main" id="{2FC8EEE5-BADF-4CBF-A3DC-B04A912FFB44}"/>
              </a:ext>
            </a:extLst>
          </p:cNvPr>
          <p:cNvSpPr>
            <a:spLocks noChangeArrowheads="1"/>
          </p:cNvSpPr>
          <p:nvPr/>
        </p:nvSpPr>
        <p:spPr bwMode="auto">
          <a:xfrm>
            <a:off x="6100763" y="2465388"/>
            <a:ext cx="2497137" cy="3968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159817" name="Rectangle 95">
            <a:extLst>
              <a:ext uri="{FF2B5EF4-FFF2-40B4-BE49-F238E27FC236}">
                <a16:creationId xmlns:a16="http://schemas.microsoft.com/office/drawing/2014/main" id="{8102EFB0-241E-4612-B418-CBBD83063A56}"/>
              </a:ext>
            </a:extLst>
          </p:cNvPr>
          <p:cNvSpPr>
            <a:spLocks noChangeArrowheads="1"/>
          </p:cNvSpPr>
          <p:nvPr/>
        </p:nvSpPr>
        <p:spPr bwMode="auto">
          <a:xfrm>
            <a:off x="6100763" y="2841625"/>
            <a:ext cx="2509837" cy="39688"/>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159818" name="Rectangle 96">
            <a:extLst>
              <a:ext uri="{FF2B5EF4-FFF2-40B4-BE49-F238E27FC236}">
                <a16:creationId xmlns:a16="http://schemas.microsoft.com/office/drawing/2014/main" id="{9AD6781D-3B7D-4CCE-8696-16702ED090EA}"/>
              </a:ext>
            </a:extLst>
          </p:cNvPr>
          <p:cNvSpPr>
            <a:spLocks noChangeArrowheads="1"/>
          </p:cNvSpPr>
          <p:nvPr/>
        </p:nvSpPr>
        <p:spPr bwMode="auto">
          <a:xfrm>
            <a:off x="6115050" y="2168525"/>
            <a:ext cx="63658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2200">
                <a:solidFill>
                  <a:srgbClr val="1F1A17"/>
                </a:solidFill>
              </a:rPr>
              <a:t>LOW</a:t>
            </a:r>
            <a:endParaRPr lang="en-US" altLang="zh-CN" sz="1400"/>
          </a:p>
        </p:txBody>
      </p:sp>
      <p:sp>
        <p:nvSpPr>
          <p:cNvPr id="159819" name="Rectangle 97">
            <a:extLst>
              <a:ext uri="{FF2B5EF4-FFF2-40B4-BE49-F238E27FC236}">
                <a16:creationId xmlns:a16="http://schemas.microsoft.com/office/drawing/2014/main" id="{2FA56834-16D7-48E7-BAA3-50233B5405EE}"/>
              </a:ext>
            </a:extLst>
          </p:cNvPr>
          <p:cNvSpPr>
            <a:spLocks noChangeArrowheads="1"/>
          </p:cNvSpPr>
          <p:nvPr/>
        </p:nvSpPr>
        <p:spPr bwMode="auto">
          <a:xfrm>
            <a:off x="6121400" y="2557463"/>
            <a:ext cx="63658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2200">
                <a:solidFill>
                  <a:srgbClr val="1F1A17"/>
                </a:solidFill>
              </a:rPr>
              <a:t>LOW</a:t>
            </a:r>
            <a:endParaRPr lang="en-US" altLang="zh-CN" sz="1400"/>
          </a:p>
        </p:txBody>
      </p:sp>
      <p:sp>
        <p:nvSpPr>
          <p:cNvPr id="159820" name="Line 99">
            <a:extLst>
              <a:ext uri="{FF2B5EF4-FFF2-40B4-BE49-F238E27FC236}">
                <a16:creationId xmlns:a16="http://schemas.microsoft.com/office/drawing/2014/main" id="{0D0B4C60-F810-45A0-BB7B-726D76BCD4A2}"/>
              </a:ext>
            </a:extLst>
          </p:cNvPr>
          <p:cNvSpPr>
            <a:spLocks noChangeShapeType="1"/>
          </p:cNvSpPr>
          <p:nvPr/>
        </p:nvSpPr>
        <p:spPr bwMode="auto">
          <a:xfrm>
            <a:off x="5715000" y="2236788"/>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9821" name="Line 100">
            <a:extLst>
              <a:ext uri="{FF2B5EF4-FFF2-40B4-BE49-F238E27FC236}">
                <a16:creationId xmlns:a16="http://schemas.microsoft.com/office/drawing/2014/main" id="{2B298365-2F63-4411-B6DC-EF22217DFD71}"/>
              </a:ext>
            </a:extLst>
          </p:cNvPr>
          <p:cNvSpPr>
            <a:spLocks noChangeShapeType="1"/>
          </p:cNvSpPr>
          <p:nvPr/>
        </p:nvSpPr>
        <p:spPr bwMode="auto">
          <a:xfrm>
            <a:off x="5715000" y="2646363"/>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6472" name="Text Box 104">
            <a:extLst>
              <a:ext uri="{FF2B5EF4-FFF2-40B4-BE49-F238E27FC236}">
                <a16:creationId xmlns:a16="http://schemas.microsoft.com/office/drawing/2014/main" id="{83566DA9-DC1F-4264-B206-8276CEB71E70}"/>
              </a:ext>
            </a:extLst>
          </p:cNvPr>
          <p:cNvSpPr txBox="1">
            <a:spLocks noChangeArrowheads="1"/>
          </p:cNvSpPr>
          <p:nvPr/>
        </p:nvSpPr>
        <p:spPr bwMode="auto">
          <a:xfrm>
            <a:off x="685800" y="2590800"/>
            <a:ext cx="4953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spcBef>
                <a:spcPct val="50000"/>
              </a:spcBef>
            </a:pPr>
            <a:r>
              <a:rPr lang="en-US" altLang="zh-CN" sz="2000"/>
              <a:t>The output logic is opposite to the input because of the active-LOW convention. (</a:t>
            </a:r>
            <a:r>
              <a:rPr lang="en-US" altLang="zh-CN" sz="2000">
                <a:solidFill>
                  <a:srgbClr val="FF0000"/>
                </a:solidFill>
              </a:rPr>
              <a:t>Red</a:t>
            </a:r>
            <a:r>
              <a:rPr lang="en-US" altLang="zh-CN" sz="2000"/>
              <a:t> shows the selected line).</a:t>
            </a:r>
          </a:p>
          <a:p>
            <a:endParaRPr lang="zh-CN" altLang="en-US" sz="2000"/>
          </a:p>
        </p:txBody>
      </p:sp>
      <p:sp>
        <p:nvSpPr>
          <p:cNvPr id="186473" name="WordArt 105">
            <a:extLst>
              <a:ext uri="{FF2B5EF4-FFF2-40B4-BE49-F238E27FC236}">
                <a16:creationId xmlns:a16="http://schemas.microsoft.com/office/drawing/2014/main" id="{82338C8B-BC78-43A6-9972-283DB3F1643B}"/>
              </a:ext>
            </a:extLst>
          </p:cNvPr>
          <p:cNvSpPr>
            <a:spLocks noChangeArrowheads="1" noChangeShapeType="1" noTextEdit="1"/>
          </p:cNvSpPr>
          <p:nvPr/>
        </p:nvSpPr>
        <p:spPr bwMode="auto">
          <a:xfrm>
            <a:off x="609600" y="2209800"/>
            <a:ext cx="1219200" cy="449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28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Solution</a:t>
            </a:r>
            <a:endParaRPr lang="zh-CN" altLang="en-US" sz="28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endParaRPr>
          </a:p>
        </p:txBody>
      </p:sp>
      <p:sp>
        <p:nvSpPr>
          <p:cNvPr id="186475" name="Rectangle 107">
            <a:extLst>
              <a:ext uri="{FF2B5EF4-FFF2-40B4-BE49-F238E27FC236}">
                <a16:creationId xmlns:a16="http://schemas.microsoft.com/office/drawing/2014/main" id="{C7BCE34E-657C-4684-BC8E-5F90DAA64087}"/>
              </a:ext>
            </a:extLst>
          </p:cNvPr>
          <p:cNvSpPr>
            <a:spLocks noChangeArrowheads="1"/>
          </p:cNvSpPr>
          <p:nvPr/>
        </p:nvSpPr>
        <p:spPr bwMode="auto">
          <a:xfrm>
            <a:off x="5999163" y="3016250"/>
            <a:ext cx="2571750" cy="3197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86473"/>
                                        </p:tgtEl>
                                        <p:attrNameLst>
                                          <p:attrName>style.visibility</p:attrName>
                                        </p:attrNameLst>
                                      </p:cBhvr>
                                      <p:to>
                                        <p:strVal val="visible"/>
                                      </p:to>
                                    </p:set>
                                    <p:animEffect transition="in" filter="dissolve">
                                      <p:cBhvr>
                                        <p:cTn id="7" dur="500"/>
                                        <p:tgtEl>
                                          <p:spTgt spid="186473"/>
                                        </p:tgtEl>
                                      </p:cBhvr>
                                    </p:animEffect>
                                  </p:childTnLst>
                                </p:cTn>
                              </p:par>
                              <p:par>
                                <p:cTn id="8" presetID="2" presetClass="entr" presetSubtype="8" fill="hold" grpId="0" nodeType="withEffect">
                                  <p:stCondLst>
                                    <p:cond delay="0"/>
                                  </p:stCondLst>
                                  <p:childTnLst>
                                    <p:set>
                                      <p:cBhvr>
                                        <p:cTn id="9" dur="1" fill="hold">
                                          <p:stCondLst>
                                            <p:cond delay="0"/>
                                          </p:stCondLst>
                                        </p:cTn>
                                        <p:tgtEl>
                                          <p:spTgt spid="186472"/>
                                        </p:tgtEl>
                                        <p:attrNameLst>
                                          <p:attrName>style.visibility</p:attrName>
                                        </p:attrNameLst>
                                      </p:cBhvr>
                                      <p:to>
                                        <p:strVal val="visible"/>
                                      </p:to>
                                    </p:set>
                                    <p:anim calcmode="lin" valueType="num">
                                      <p:cBhvr additive="base">
                                        <p:cTn id="10" dur="500" fill="hold"/>
                                        <p:tgtEl>
                                          <p:spTgt spid="186472"/>
                                        </p:tgtEl>
                                        <p:attrNameLst>
                                          <p:attrName>ppt_x</p:attrName>
                                        </p:attrNameLst>
                                      </p:cBhvr>
                                      <p:tavLst>
                                        <p:tav tm="0">
                                          <p:val>
                                            <p:strVal val="0-#ppt_w/2"/>
                                          </p:val>
                                        </p:tav>
                                        <p:tav tm="100000">
                                          <p:val>
                                            <p:strVal val="#ppt_x"/>
                                          </p:val>
                                        </p:tav>
                                      </p:tavLst>
                                    </p:anim>
                                    <p:anim calcmode="lin" valueType="num">
                                      <p:cBhvr additive="base">
                                        <p:cTn id="11" dur="500" fill="hold"/>
                                        <p:tgtEl>
                                          <p:spTgt spid="186472"/>
                                        </p:tgtEl>
                                        <p:attrNameLst>
                                          <p:attrName>ppt_y</p:attrName>
                                        </p:attrNameLst>
                                      </p:cBhvr>
                                      <p:tavLst>
                                        <p:tav tm="0">
                                          <p:val>
                                            <p:strVal val="#ppt_y"/>
                                          </p:val>
                                        </p:tav>
                                        <p:tav tm="100000">
                                          <p:val>
                                            <p:strVal val="#ppt_y"/>
                                          </p:val>
                                        </p:tav>
                                      </p:tavLst>
                                    </p:anim>
                                  </p:childTnLst>
                                </p:cTn>
                              </p:par>
                              <p:par>
                                <p:cTn id="12" presetID="22" presetClass="exit" presetSubtype="8" fill="hold" grpId="0" nodeType="withEffect">
                                  <p:stCondLst>
                                    <p:cond delay="0"/>
                                  </p:stCondLst>
                                  <p:childTnLst>
                                    <p:animEffect transition="out" filter="wipe(left)">
                                      <p:cBhvr>
                                        <p:cTn id="13" dur="2000"/>
                                        <p:tgtEl>
                                          <p:spTgt spid="186475"/>
                                        </p:tgtEl>
                                      </p:cBhvr>
                                    </p:animEffect>
                                    <p:set>
                                      <p:cBhvr>
                                        <p:cTn id="14" dur="1" fill="hold">
                                          <p:stCondLst>
                                            <p:cond delay="1999"/>
                                          </p:stCondLst>
                                        </p:cTn>
                                        <p:tgtEl>
                                          <p:spTgt spid="1864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472" grpId="0"/>
      <p:bldP spid="186475"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1794" name="Picture 20" descr="SH2276">
            <a:extLst>
              <a:ext uri="{FF2B5EF4-FFF2-40B4-BE49-F238E27FC236}">
                <a16:creationId xmlns:a16="http://schemas.microsoft.com/office/drawing/2014/main" id="{8F0BC13F-2618-4B6B-A309-D0BBD433DB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609600"/>
            <a:ext cx="2171700" cy="3276600"/>
          </a:xfrm>
          <a:prstGeom prst="rect">
            <a:avLst/>
          </a:prstGeom>
          <a:noFill/>
          <a:ln w="2857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61795" name="Rectangle 8">
            <a:extLst>
              <a:ext uri="{FF2B5EF4-FFF2-40B4-BE49-F238E27FC236}">
                <a16:creationId xmlns:a16="http://schemas.microsoft.com/office/drawing/2014/main" id="{BCE32D33-2A24-40B3-88F2-5F30DB17FB9D}"/>
              </a:ext>
            </a:extLst>
          </p:cNvPr>
          <p:cNvSpPr>
            <a:spLocks noChangeArrowheads="1"/>
          </p:cNvSpPr>
          <p:nvPr/>
        </p:nvSpPr>
        <p:spPr bwMode="auto">
          <a:xfrm>
            <a:off x="914400" y="1143000"/>
            <a:ext cx="3551238" cy="466725"/>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a:solidFill>
                  <a:srgbClr val="FFFF99"/>
                </a:solidFill>
              </a:rPr>
              <a:t>Parity Generators/Checkers</a:t>
            </a:r>
          </a:p>
        </p:txBody>
      </p:sp>
      <p:sp>
        <p:nvSpPr>
          <p:cNvPr id="161796" name="Text Box 21">
            <a:extLst>
              <a:ext uri="{FF2B5EF4-FFF2-40B4-BE49-F238E27FC236}">
                <a16:creationId xmlns:a16="http://schemas.microsoft.com/office/drawing/2014/main" id="{A3C940D8-C98F-4479-84D0-ADE667D4C198}"/>
              </a:ext>
            </a:extLst>
          </p:cNvPr>
          <p:cNvSpPr txBox="1">
            <a:spLocks noChangeArrowheads="1"/>
          </p:cNvSpPr>
          <p:nvPr/>
        </p:nvSpPr>
        <p:spPr bwMode="auto">
          <a:xfrm>
            <a:off x="838200" y="1600200"/>
            <a:ext cx="5257800" cy="2282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spcBef>
                <a:spcPct val="50000"/>
              </a:spcBef>
            </a:pPr>
            <a:r>
              <a:rPr lang="en-US" altLang="zh-CN"/>
              <a:t>Parity is an error detection method that uses an extra bit appended to a group of bits to force them to be either odd or even. In even parity, the total number of ones is even; in odd parity the total number of ones is odd. </a:t>
            </a:r>
          </a:p>
        </p:txBody>
      </p:sp>
      <p:sp>
        <p:nvSpPr>
          <p:cNvPr id="77847" name="Rectangle 23">
            <a:extLst>
              <a:ext uri="{FF2B5EF4-FFF2-40B4-BE49-F238E27FC236}">
                <a16:creationId xmlns:a16="http://schemas.microsoft.com/office/drawing/2014/main" id="{047EA248-0E6D-468B-86D9-7731CA1212BC}"/>
              </a:ext>
            </a:extLst>
          </p:cNvPr>
          <p:cNvSpPr>
            <a:spLocks noChangeArrowheads="1"/>
          </p:cNvSpPr>
          <p:nvPr/>
        </p:nvSpPr>
        <p:spPr bwMode="auto">
          <a:xfrm>
            <a:off x="4953000" y="5029200"/>
            <a:ext cx="140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a:solidFill>
                  <a:srgbClr val="FF0000"/>
                </a:solidFill>
              </a:rPr>
              <a:t>1</a:t>
            </a:r>
            <a:r>
              <a:rPr lang="en-US" altLang="zh-CN"/>
              <a:t>1010011</a:t>
            </a:r>
          </a:p>
        </p:txBody>
      </p:sp>
      <p:sp>
        <p:nvSpPr>
          <p:cNvPr id="77850" name="Text Box 26">
            <a:extLst>
              <a:ext uri="{FF2B5EF4-FFF2-40B4-BE49-F238E27FC236}">
                <a16:creationId xmlns:a16="http://schemas.microsoft.com/office/drawing/2014/main" id="{7B358ACB-83B2-4B5A-BCC5-FE27C24F03DC}"/>
              </a:ext>
            </a:extLst>
          </p:cNvPr>
          <p:cNvSpPr txBox="1">
            <a:spLocks noChangeArrowheads="1"/>
          </p:cNvSpPr>
          <p:nvPr/>
        </p:nvSpPr>
        <p:spPr bwMode="auto">
          <a:xfrm>
            <a:off x="2438400" y="5029200"/>
            <a:ext cx="2962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spcBef>
                <a:spcPct val="50000"/>
              </a:spcBef>
            </a:pPr>
            <a:r>
              <a:rPr lang="en-US" altLang="zh-CN"/>
              <a:t>S with odd parity =</a:t>
            </a:r>
          </a:p>
        </p:txBody>
      </p:sp>
      <p:sp>
        <p:nvSpPr>
          <p:cNvPr id="77851" name="Rectangle 27">
            <a:extLst>
              <a:ext uri="{FF2B5EF4-FFF2-40B4-BE49-F238E27FC236}">
                <a16:creationId xmlns:a16="http://schemas.microsoft.com/office/drawing/2014/main" id="{8C6D3CAD-F8BF-4950-A2F2-9C387BEBE61A}"/>
              </a:ext>
            </a:extLst>
          </p:cNvPr>
          <p:cNvSpPr>
            <a:spLocks noChangeArrowheads="1"/>
          </p:cNvSpPr>
          <p:nvPr/>
        </p:nvSpPr>
        <p:spPr bwMode="auto">
          <a:xfrm>
            <a:off x="2438400" y="5410200"/>
            <a:ext cx="2655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a:t>S with even parity =</a:t>
            </a:r>
          </a:p>
        </p:txBody>
      </p:sp>
      <p:sp>
        <p:nvSpPr>
          <p:cNvPr id="77852" name="Rectangle 28">
            <a:extLst>
              <a:ext uri="{FF2B5EF4-FFF2-40B4-BE49-F238E27FC236}">
                <a16:creationId xmlns:a16="http://schemas.microsoft.com/office/drawing/2014/main" id="{EAFA7E21-8CF4-4D77-B1BB-38E398ABC61E}"/>
              </a:ext>
            </a:extLst>
          </p:cNvPr>
          <p:cNvSpPr>
            <a:spLocks noChangeArrowheads="1"/>
          </p:cNvSpPr>
          <p:nvPr/>
        </p:nvSpPr>
        <p:spPr bwMode="auto">
          <a:xfrm>
            <a:off x="4997450" y="5410200"/>
            <a:ext cx="140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a:solidFill>
                  <a:srgbClr val="FF0000"/>
                </a:solidFill>
              </a:rPr>
              <a:t>0</a:t>
            </a:r>
            <a:r>
              <a:rPr lang="en-US" altLang="zh-CN"/>
              <a:t>1010011</a:t>
            </a:r>
          </a:p>
        </p:txBody>
      </p:sp>
      <p:sp>
        <p:nvSpPr>
          <p:cNvPr id="77853" name="WordArt 29">
            <a:extLst>
              <a:ext uri="{FF2B5EF4-FFF2-40B4-BE49-F238E27FC236}">
                <a16:creationId xmlns:a16="http://schemas.microsoft.com/office/drawing/2014/main" id="{1DAD1625-0653-477A-84FD-F9FD6D983900}"/>
              </a:ext>
            </a:extLst>
          </p:cNvPr>
          <p:cNvSpPr>
            <a:spLocks noChangeArrowheads="1" noChangeShapeType="1" noTextEdit="1"/>
          </p:cNvSpPr>
          <p:nvPr/>
        </p:nvSpPr>
        <p:spPr bwMode="auto">
          <a:xfrm>
            <a:off x="990600" y="4038600"/>
            <a:ext cx="1219200" cy="449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Example</a:t>
            </a:r>
            <a:endParaRPr lang="zh-CN" alt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endParaRPr>
          </a:p>
        </p:txBody>
      </p:sp>
      <p:sp>
        <p:nvSpPr>
          <p:cNvPr id="77854" name="Text Box 30">
            <a:extLst>
              <a:ext uri="{FF2B5EF4-FFF2-40B4-BE49-F238E27FC236}">
                <a16:creationId xmlns:a16="http://schemas.microsoft.com/office/drawing/2014/main" id="{625D173D-0F07-46E6-B7B7-20651B7B345E}"/>
              </a:ext>
            </a:extLst>
          </p:cNvPr>
          <p:cNvSpPr txBox="1">
            <a:spLocks noChangeArrowheads="1"/>
          </p:cNvSpPr>
          <p:nvPr/>
        </p:nvSpPr>
        <p:spPr bwMode="auto">
          <a:xfrm>
            <a:off x="2362200" y="4038600"/>
            <a:ext cx="6019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a:t>The ASCII letter S is 1010011. Show the parity bit for the letter S with odd and even parity.</a:t>
            </a:r>
          </a:p>
        </p:txBody>
      </p:sp>
      <p:sp>
        <p:nvSpPr>
          <p:cNvPr id="77855" name="WordArt 31">
            <a:extLst>
              <a:ext uri="{FF2B5EF4-FFF2-40B4-BE49-F238E27FC236}">
                <a16:creationId xmlns:a16="http://schemas.microsoft.com/office/drawing/2014/main" id="{EFA83B49-0B98-472B-BA58-AA22AEE96C85}"/>
              </a:ext>
            </a:extLst>
          </p:cNvPr>
          <p:cNvSpPr>
            <a:spLocks noChangeArrowheads="1" noChangeShapeType="1" noTextEdit="1"/>
          </p:cNvSpPr>
          <p:nvPr/>
        </p:nvSpPr>
        <p:spPr bwMode="auto">
          <a:xfrm>
            <a:off x="990600" y="5029200"/>
            <a:ext cx="1219200" cy="449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Solution</a:t>
            </a:r>
            <a:endParaRPr lang="zh-CN" alt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7853"/>
                                        </p:tgtEl>
                                        <p:attrNameLst>
                                          <p:attrName>style.visibility</p:attrName>
                                        </p:attrNameLst>
                                      </p:cBhvr>
                                      <p:to>
                                        <p:strVal val="visible"/>
                                      </p:to>
                                    </p:set>
                                    <p:animEffect transition="in" filter="dissolve">
                                      <p:cBhvr>
                                        <p:cTn id="7" dur="500"/>
                                        <p:tgtEl>
                                          <p:spTgt spid="77853"/>
                                        </p:tgtEl>
                                      </p:cBhvr>
                                    </p:animEffect>
                                  </p:childTnLst>
                                </p:cTn>
                              </p:par>
                              <p:par>
                                <p:cTn id="8" presetID="2" presetClass="entr" presetSubtype="2" fill="hold" grpId="0" nodeType="withEffect">
                                  <p:stCondLst>
                                    <p:cond delay="0"/>
                                  </p:stCondLst>
                                  <p:childTnLst>
                                    <p:set>
                                      <p:cBhvr>
                                        <p:cTn id="9" dur="1" fill="hold">
                                          <p:stCondLst>
                                            <p:cond delay="0"/>
                                          </p:stCondLst>
                                        </p:cTn>
                                        <p:tgtEl>
                                          <p:spTgt spid="77854"/>
                                        </p:tgtEl>
                                        <p:attrNameLst>
                                          <p:attrName>style.visibility</p:attrName>
                                        </p:attrNameLst>
                                      </p:cBhvr>
                                      <p:to>
                                        <p:strVal val="visible"/>
                                      </p:to>
                                    </p:set>
                                    <p:anim calcmode="lin" valueType="num">
                                      <p:cBhvr additive="base">
                                        <p:cTn id="10" dur="500" fill="hold"/>
                                        <p:tgtEl>
                                          <p:spTgt spid="77854"/>
                                        </p:tgtEl>
                                        <p:attrNameLst>
                                          <p:attrName>ppt_x</p:attrName>
                                        </p:attrNameLst>
                                      </p:cBhvr>
                                      <p:tavLst>
                                        <p:tav tm="0">
                                          <p:val>
                                            <p:strVal val="1+#ppt_w/2"/>
                                          </p:val>
                                        </p:tav>
                                        <p:tav tm="100000">
                                          <p:val>
                                            <p:strVal val="#ppt_x"/>
                                          </p:val>
                                        </p:tav>
                                      </p:tavLst>
                                    </p:anim>
                                    <p:anim calcmode="lin" valueType="num">
                                      <p:cBhvr additive="base">
                                        <p:cTn id="11" dur="500" fill="hold"/>
                                        <p:tgtEl>
                                          <p:spTgt spid="77854"/>
                                        </p:tgtEl>
                                        <p:attrNameLst>
                                          <p:attrName>ppt_y</p:attrName>
                                        </p:attrNameLst>
                                      </p:cBhvr>
                                      <p:tavLst>
                                        <p:tav tm="0">
                                          <p:val>
                                            <p:strVal val="#ppt_y"/>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77855"/>
                                        </p:tgtEl>
                                        <p:attrNameLst>
                                          <p:attrName>style.visibility</p:attrName>
                                        </p:attrNameLst>
                                      </p:cBhvr>
                                      <p:to>
                                        <p:strVal val="visible"/>
                                      </p:to>
                                    </p:set>
                                    <p:animEffect transition="in" filter="dissolve">
                                      <p:cBhvr>
                                        <p:cTn id="16" dur="500"/>
                                        <p:tgtEl>
                                          <p:spTgt spid="77855"/>
                                        </p:tgtEl>
                                      </p:cBhvr>
                                    </p:animEffect>
                                  </p:childTnLst>
                                </p:cTn>
                              </p:par>
                              <p:par>
                                <p:cTn id="17" presetID="37" presetClass="entr" presetSubtype="0" fill="hold" grpId="0" nodeType="withEffect">
                                  <p:stCondLst>
                                    <p:cond delay="0"/>
                                  </p:stCondLst>
                                  <p:childTnLst>
                                    <p:set>
                                      <p:cBhvr>
                                        <p:cTn id="18" dur="1" fill="hold">
                                          <p:stCondLst>
                                            <p:cond delay="0"/>
                                          </p:stCondLst>
                                        </p:cTn>
                                        <p:tgtEl>
                                          <p:spTgt spid="77850"/>
                                        </p:tgtEl>
                                        <p:attrNameLst>
                                          <p:attrName>style.visibility</p:attrName>
                                        </p:attrNameLst>
                                      </p:cBhvr>
                                      <p:to>
                                        <p:strVal val="visible"/>
                                      </p:to>
                                    </p:set>
                                    <p:animEffect transition="in" filter="fade">
                                      <p:cBhvr>
                                        <p:cTn id="19" dur="1000"/>
                                        <p:tgtEl>
                                          <p:spTgt spid="77850"/>
                                        </p:tgtEl>
                                      </p:cBhvr>
                                    </p:animEffect>
                                    <p:anim calcmode="lin" valueType="num">
                                      <p:cBhvr>
                                        <p:cTn id="20" dur="1000" fill="hold"/>
                                        <p:tgtEl>
                                          <p:spTgt spid="77850"/>
                                        </p:tgtEl>
                                        <p:attrNameLst>
                                          <p:attrName>ppt_x</p:attrName>
                                        </p:attrNameLst>
                                      </p:cBhvr>
                                      <p:tavLst>
                                        <p:tav tm="0">
                                          <p:val>
                                            <p:strVal val="#ppt_x"/>
                                          </p:val>
                                        </p:tav>
                                        <p:tav tm="100000">
                                          <p:val>
                                            <p:strVal val="#ppt_x"/>
                                          </p:val>
                                        </p:tav>
                                      </p:tavLst>
                                    </p:anim>
                                    <p:anim calcmode="lin" valueType="num">
                                      <p:cBhvr>
                                        <p:cTn id="21" dur="900" decel="100000" fill="hold"/>
                                        <p:tgtEl>
                                          <p:spTgt spid="7785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7850"/>
                                        </p:tgtEl>
                                        <p:attrNameLst>
                                          <p:attrName>ppt_y</p:attrName>
                                        </p:attrNameLst>
                                      </p:cBhvr>
                                      <p:tavLst>
                                        <p:tav tm="0">
                                          <p:val>
                                            <p:strVal val="#ppt_y-.03"/>
                                          </p:val>
                                        </p:tav>
                                        <p:tav tm="100000">
                                          <p:val>
                                            <p:strVal val="#ppt_y"/>
                                          </p:val>
                                        </p:tav>
                                      </p:tavLst>
                                    </p:anim>
                                  </p:childTnLst>
                                </p:cTn>
                              </p:par>
                            </p:childTnLst>
                          </p:cTn>
                        </p:par>
                        <p:par>
                          <p:cTn id="23" fill="hold" nodeType="afterGroup">
                            <p:stCondLst>
                              <p:cond delay="1000"/>
                            </p:stCondLst>
                            <p:childTnLst>
                              <p:par>
                                <p:cTn id="24" presetID="2" presetClass="entr" presetSubtype="2" fill="hold" grpId="0" nodeType="afterEffect">
                                  <p:stCondLst>
                                    <p:cond delay="0"/>
                                  </p:stCondLst>
                                  <p:childTnLst>
                                    <p:set>
                                      <p:cBhvr>
                                        <p:cTn id="25" dur="1" fill="hold">
                                          <p:stCondLst>
                                            <p:cond delay="0"/>
                                          </p:stCondLst>
                                        </p:cTn>
                                        <p:tgtEl>
                                          <p:spTgt spid="77847"/>
                                        </p:tgtEl>
                                        <p:attrNameLst>
                                          <p:attrName>style.visibility</p:attrName>
                                        </p:attrNameLst>
                                      </p:cBhvr>
                                      <p:to>
                                        <p:strVal val="visible"/>
                                      </p:to>
                                    </p:set>
                                    <p:anim calcmode="lin" valueType="num">
                                      <p:cBhvr additive="base">
                                        <p:cTn id="26" dur="500" fill="hold"/>
                                        <p:tgtEl>
                                          <p:spTgt spid="77847"/>
                                        </p:tgtEl>
                                        <p:attrNameLst>
                                          <p:attrName>ppt_x</p:attrName>
                                        </p:attrNameLst>
                                      </p:cBhvr>
                                      <p:tavLst>
                                        <p:tav tm="0">
                                          <p:val>
                                            <p:strVal val="1+#ppt_w/2"/>
                                          </p:val>
                                        </p:tav>
                                        <p:tav tm="100000">
                                          <p:val>
                                            <p:strVal val="#ppt_x"/>
                                          </p:val>
                                        </p:tav>
                                      </p:tavLst>
                                    </p:anim>
                                    <p:anim calcmode="lin" valueType="num">
                                      <p:cBhvr additive="base">
                                        <p:cTn id="27" dur="500" fill="hold"/>
                                        <p:tgtEl>
                                          <p:spTgt spid="77847"/>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37" presetClass="entr" presetSubtype="0" fill="hold" grpId="0" nodeType="clickEffect">
                                  <p:stCondLst>
                                    <p:cond delay="0"/>
                                  </p:stCondLst>
                                  <p:childTnLst>
                                    <p:set>
                                      <p:cBhvr>
                                        <p:cTn id="31" dur="1" fill="hold">
                                          <p:stCondLst>
                                            <p:cond delay="0"/>
                                          </p:stCondLst>
                                        </p:cTn>
                                        <p:tgtEl>
                                          <p:spTgt spid="77851"/>
                                        </p:tgtEl>
                                        <p:attrNameLst>
                                          <p:attrName>style.visibility</p:attrName>
                                        </p:attrNameLst>
                                      </p:cBhvr>
                                      <p:to>
                                        <p:strVal val="visible"/>
                                      </p:to>
                                    </p:set>
                                    <p:animEffect transition="in" filter="fade">
                                      <p:cBhvr>
                                        <p:cTn id="32" dur="1000"/>
                                        <p:tgtEl>
                                          <p:spTgt spid="77851"/>
                                        </p:tgtEl>
                                      </p:cBhvr>
                                    </p:animEffect>
                                    <p:anim calcmode="lin" valueType="num">
                                      <p:cBhvr>
                                        <p:cTn id="33" dur="1000" fill="hold"/>
                                        <p:tgtEl>
                                          <p:spTgt spid="77851"/>
                                        </p:tgtEl>
                                        <p:attrNameLst>
                                          <p:attrName>ppt_x</p:attrName>
                                        </p:attrNameLst>
                                      </p:cBhvr>
                                      <p:tavLst>
                                        <p:tav tm="0">
                                          <p:val>
                                            <p:strVal val="#ppt_x"/>
                                          </p:val>
                                        </p:tav>
                                        <p:tav tm="100000">
                                          <p:val>
                                            <p:strVal val="#ppt_x"/>
                                          </p:val>
                                        </p:tav>
                                      </p:tavLst>
                                    </p:anim>
                                    <p:anim calcmode="lin" valueType="num">
                                      <p:cBhvr>
                                        <p:cTn id="34" dur="900" decel="100000" fill="hold"/>
                                        <p:tgtEl>
                                          <p:spTgt spid="7785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7851"/>
                                        </p:tgtEl>
                                        <p:attrNameLst>
                                          <p:attrName>ppt_y</p:attrName>
                                        </p:attrNameLst>
                                      </p:cBhvr>
                                      <p:tavLst>
                                        <p:tav tm="0">
                                          <p:val>
                                            <p:strVal val="#ppt_y-.03"/>
                                          </p:val>
                                        </p:tav>
                                        <p:tav tm="100000">
                                          <p:val>
                                            <p:strVal val="#ppt_y"/>
                                          </p:val>
                                        </p:tav>
                                      </p:tavLst>
                                    </p:anim>
                                  </p:childTnLst>
                                </p:cTn>
                              </p:par>
                            </p:childTnLst>
                          </p:cTn>
                        </p:par>
                        <p:par>
                          <p:cTn id="36" fill="hold" nodeType="afterGroup">
                            <p:stCondLst>
                              <p:cond delay="1000"/>
                            </p:stCondLst>
                            <p:childTnLst>
                              <p:par>
                                <p:cTn id="37" presetID="2" presetClass="entr" presetSubtype="2" fill="hold" grpId="0" nodeType="afterEffect">
                                  <p:stCondLst>
                                    <p:cond delay="0"/>
                                  </p:stCondLst>
                                  <p:childTnLst>
                                    <p:set>
                                      <p:cBhvr>
                                        <p:cTn id="38" dur="1" fill="hold">
                                          <p:stCondLst>
                                            <p:cond delay="0"/>
                                          </p:stCondLst>
                                        </p:cTn>
                                        <p:tgtEl>
                                          <p:spTgt spid="77852"/>
                                        </p:tgtEl>
                                        <p:attrNameLst>
                                          <p:attrName>style.visibility</p:attrName>
                                        </p:attrNameLst>
                                      </p:cBhvr>
                                      <p:to>
                                        <p:strVal val="visible"/>
                                      </p:to>
                                    </p:set>
                                    <p:anim calcmode="lin" valueType="num">
                                      <p:cBhvr additive="base">
                                        <p:cTn id="39" dur="500" fill="hold"/>
                                        <p:tgtEl>
                                          <p:spTgt spid="77852"/>
                                        </p:tgtEl>
                                        <p:attrNameLst>
                                          <p:attrName>ppt_x</p:attrName>
                                        </p:attrNameLst>
                                      </p:cBhvr>
                                      <p:tavLst>
                                        <p:tav tm="0">
                                          <p:val>
                                            <p:strVal val="1+#ppt_w/2"/>
                                          </p:val>
                                        </p:tav>
                                        <p:tav tm="100000">
                                          <p:val>
                                            <p:strVal val="#ppt_x"/>
                                          </p:val>
                                        </p:tav>
                                      </p:tavLst>
                                    </p:anim>
                                    <p:anim calcmode="lin" valueType="num">
                                      <p:cBhvr additive="base">
                                        <p:cTn id="40" dur="500" fill="hold"/>
                                        <p:tgtEl>
                                          <p:spTgt spid="778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47" grpId="0"/>
      <p:bldP spid="77850" grpId="0"/>
      <p:bldP spid="77851" grpId="0"/>
      <p:bldP spid="77852" grpId="0"/>
      <p:bldP spid="77854" grpId="0"/>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Rectangle 5">
            <a:extLst>
              <a:ext uri="{FF2B5EF4-FFF2-40B4-BE49-F238E27FC236}">
                <a16:creationId xmlns:a16="http://schemas.microsoft.com/office/drawing/2014/main" id="{57CD4CA5-E8FF-4222-9EF2-21A7CCCEEC28}"/>
              </a:ext>
            </a:extLst>
          </p:cNvPr>
          <p:cNvSpPr>
            <a:spLocks noChangeArrowheads="1"/>
          </p:cNvSpPr>
          <p:nvPr/>
        </p:nvSpPr>
        <p:spPr bwMode="auto">
          <a:xfrm>
            <a:off x="914400" y="1143000"/>
            <a:ext cx="3551238" cy="466725"/>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r>
              <a:rPr lang="en-US" altLang="zh-CN">
                <a:solidFill>
                  <a:srgbClr val="FFFF99"/>
                </a:solidFill>
              </a:rPr>
              <a:t>Parity Generators/Checkers</a:t>
            </a:r>
          </a:p>
        </p:txBody>
      </p:sp>
      <p:sp>
        <p:nvSpPr>
          <p:cNvPr id="163843" name="Text Box 6">
            <a:extLst>
              <a:ext uri="{FF2B5EF4-FFF2-40B4-BE49-F238E27FC236}">
                <a16:creationId xmlns:a16="http://schemas.microsoft.com/office/drawing/2014/main" id="{8F87422C-1C2E-46CB-8FE6-D6B9393B59F7}"/>
              </a:ext>
            </a:extLst>
          </p:cNvPr>
          <p:cNvSpPr txBox="1">
            <a:spLocks noChangeArrowheads="1"/>
          </p:cNvSpPr>
          <p:nvPr/>
        </p:nvSpPr>
        <p:spPr bwMode="auto">
          <a:xfrm>
            <a:off x="838200" y="1600200"/>
            <a:ext cx="7467600" cy="822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spcBef>
                <a:spcPct val="50000"/>
              </a:spcBef>
            </a:pPr>
            <a:r>
              <a:rPr lang="en-US" altLang="zh-CN"/>
              <a:t>The 74LS280 can be used to generate a parity bit or to check an incoming data stream for even or odd parity. </a:t>
            </a:r>
          </a:p>
        </p:txBody>
      </p:sp>
      <p:sp>
        <p:nvSpPr>
          <p:cNvPr id="188430" name="Text Box 14">
            <a:extLst>
              <a:ext uri="{FF2B5EF4-FFF2-40B4-BE49-F238E27FC236}">
                <a16:creationId xmlns:a16="http://schemas.microsoft.com/office/drawing/2014/main" id="{CF912A34-6942-4992-98AD-BB8E5C9C4120}"/>
              </a:ext>
            </a:extLst>
          </p:cNvPr>
          <p:cNvSpPr txBox="1">
            <a:spLocks noChangeArrowheads="1"/>
          </p:cNvSpPr>
          <p:nvPr/>
        </p:nvSpPr>
        <p:spPr bwMode="auto">
          <a:xfrm>
            <a:off x="838200" y="2362200"/>
            <a:ext cx="49530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2000" i="1"/>
              <a:t>Checker:</a:t>
            </a:r>
            <a:r>
              <a:rPr lang="en-US" altLang="zh-CN" sz="2000"/>
              <a:t> The 74LS280 can test codes with up to 9 bits. The even output will normally be HIGH if the data lines have even parity; otherwise it will be LOW. Likewise, the odd output will normally be HIGH if the data lines have odd parity; otherwise it will be LOW. </a:t>
            </a:r>
          </a:p>
        </p:txBody>
      </p:sp>
      <p:sp>
        <p:nvSpPr>
          <p:cNvPr id="188431" name="Text Box 15">
            <a:extLst>
              <a:ext uri="{FF2B5EF4-FFF2-40B4-BE49-F238E27FC236}">
                <a16:creationId xmlns:a16="http://schemas.microsoft.com/office/drawing/2014/main" id="{343C9958-9F2D-480C-AEEB-39E3585C6B7A}"/>
              </a:ext>
            </a:extLst>
          </p:cNvPr>
          <p:cNvSpPr txBox="1">
            <a:spLocks noChangeArrowheads="1"/>
          </p:cNvSpPr>
          <p:nvPr/>
        </p:nvSpPr>
        <p:spPr bwMode="auto">
          <a:xfrm>
            <a:off x="838200" y="4495800"/>
            <a:ext cx="4953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2000" i="1"/>
              <a:t>Generator:</a:t>
            </a:r>
            <a:r>
              <a:rPr lang="en-US" altLang="zh-CN" sz="2000"/>
              <a:t> To generate </a:t>
            </a:r>
            <a:r>
              <a:rPr lang="en-US" altLang="zh-CN" sz="2000" u="sng"/>
              <a:t>even</a:t>
            </a:r>
            <a:r>
              <a:rPr lang="en-US" altLang="zh-CN" sz="2000"/>
              <a:t> parity, the parity bit is taken from the </a:t>
            </a:r>
            <a:r>
              <a:rPr lang="en-US" altLang="zh-CN" sz="2000" u="sng"/>
              <a:t>odd</a:t>
            </a:r>
            <a:r>
              <a:rPr lang="en-US" altLang="zh-CN" sz="2000"/>
              <a:t> parity output. To generate </a:t>
            </a:r>
            <a:r>
              <a:rPr lang="en-US" altLang="zh-CN" sz="2000" u="sng"/>
              <a:t>odd</a:t>
            </a:r>
            <a:r>
              <a:rPr lang="en-US" altLang="zh-CN" sz="2000"/>
              <a:t> parity, the output is taken from the </a:t>
            </a:r>
            <a:r>
              <a:rPr lang="en-US" altLang="zh-CN" sz="2000" u="sng"/>
              <a:t>even</a:t>
            </a:r>
            <a:r>
              <a:rPr lang="en-US" altLang="zh-CN" sz="2000"/>
              <a:t> parity output.</a:t>
            </a:r>
          </a:p>
        </p:txBody>
      </p:sp>
      <p:graphicFrame>
        <p:nvGraphicFramePr>
          <p:cNvPr id="163846" name="Object 16">
            <a:extLst>
              <a:ext uri="{FF2B5EF4-FFF2-40B4-BE49-F238E27FC236}">
                <a16:creationId xmlns:a16="http://schemas.microsoft.com/office/drawing/2014/main" id="{5FB702D5-0FC1-4006-9B13-C4633639AFC6}"/>
              </a:ext>
            </a:extLst>
          </p:cNvPr>
          <p:cNvGraphicFramePr>
            <a:graphicFrameLocks noChangeAspect="1"/>
          </p:cNvGraphicFramePr>
          <p:nvPr/>
        </p:nvGraphicFramePr>
        <p:xfrm>
          <a:off x="6096000" y="2819400"/>
          <a:ext cx="1828800" cy="2667000"/>
        </p:xfrm>
        <a:graphic>
          <a:graphicData uri="http://schemas.openxmlformats.org/presentationml/2006/ole">
            <mc:AlternateContent xmlns:mc="http://schemas.openxmlformats.org/markup-compatibility/2006">
              <mc:Choice xmlns:v="urn:schemas-microsoft-com:vml" Requires="v">
                <p:oleObj spid="_x0000_s38921" name="CorelDRAW" r:id="rId4" imgW="1333500" imgH="1917700" progId="CorelDRAW.Graphic.13">
                  <p:embed/>
                </p:oleObj>
              </mc:Choice>
              <mc:Fallback>
                <p:oleObj name="CorelDRAW" r:id="rId4" imgW="1333500" imgH="1917700" progId="CorelDRAW.Graphic.13">
                  <p:embed/>
                  <p:pic>
                    <p:nvPicPr>
                      <p:cNvPr id="163846" name="Object 16">
                        <a:extLst>
                          <a:ext uri="{FF2B5EF4-FFF2-40B4-BE49-F238E27FC236}">
                            <a16:creationId xmlns:a16="http://schemas.microsoft.com/office/drawing/2014/main" id="{5FB702D5-0FC1-4006-9B13-C4633639AF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819400"/>
                        <a:ext cx="18288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63847" name="Text Box 17">
            <a:extLst>
              <a:ext uri="{FF2B5EF4-FFF2-40B4-BE49-F238E27FC236}">
                <a16:creationId xmlns:a16="http://schemas.microsoft.com/office/drawing/2014/main" id="{5A73B97C-44B3-45C0-A4A1-7FDCBF17EDF7}"/>
              </a:ext>
            </a:extLst>
          </p:cNvPr>
          <p:cNvSpPr txBox="1">
            <a:spLocks noChangeArrowheads="1"/>
          </p:cNvSpPr>
          <p:nvPr/>
        </p:nvSpPr>
        <p:spPr bwMode="auto">
          <a:xfrm>
            <a:off x="6629400" y="5410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t>74LS280</a:t>
            </a:r>
          </a:p>
        </p:txBody>
      </p:sp>
      <p:sp>
        <p:nvSpPr>
          <p:cNvPr id="163848" name="Text Box 18">
            <a:extLst>
              <a:ext uri="{FF2B5EF4-FFF2-40B4-BE49-F238E27FC236}">
                <a16:creationId xmlns:a16="http://schemas.microsoft.com/office/drawing/2014/main" id="{DC6091D2-966A-4C64-A88D-17B67A3A6931}"/>
              </a:ext>
            </a:extLst>
          </p:cNvPr>
          <p:cNvSpPr txBox="1">
            <a:spLocks noChangeArrowheads="1"/>
          </p:cNvSpPr>
          <p:nvPr/>
        </p:nvSpPr>
        <p:spPr bwMode="auto">
          <a:xfrm>
            <a:off x="5486400" y="3886200"/>
            <a:ext cx="9144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solidFill>
                  <a:srgbClr val="FF0000"/>
                </a:solidFill>
              </a:rPr>
              <a:t>Data inputs</a:t>
            </a:r>
          </a:p>
        </p:txBody>
      </p:sp>
      <p:sp>
        <p:nvSpPr>
          <p:cNvPr id="163849" name="Text Box 19">
            <a:extLst>
              <a:ext uri="{FF2B5EF4-FFF2-40B4-BE49-F238E27FC236}">
                <a16:creationId xmlns:a16="http://schemas.microsoft.com/office/drawing/2014/main" id="{57C30EA0-1B5C-435C-A18F-170962CF90E2}"/>
              </a:ext>
            </a:extLst>
          </p:cNvPr>
          <p:cNvSpPr txBox="1">
            <a:spLocks noChangeArrowheads="1"/>
          </p:cNvSpPr>
          <p:nvPr/>
        </p:nvSpPr>
        <p:spPr bwMode="auto">
          <a:xfrm>
            <a:off x="7848600" y="3886200"/>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solidFill>
                  <a:srgbClr val="FF0000"/>
                </a:solidFill>
                <a:latin typeface="Symbol" panose="05050102010706020507" pitchFamily="18" charset="2"/>
              </a:rPr>
              <a:t>S</a:t>
            </a:r>
            <a:r>
              <a:rPr lang="en-US" altLang="zh-CN" sz="1400">
                <a:solidFill>
                  <a:srgbClr val="FF0000"/>
                </a:solidFill>
              </a:rPr>
              <a:t> Even</a:t>
            </a:r>
          </a:p>
        </p:txBody>
      </p:sp>
      <p:sp>
        <p:nvSpPr>
          <p:cNvPr id="163850" name="Text Box 20">
            <a:extLst>
              <a:ext uri="{FF2B5EF4-FFF2-40B4-BE49-F238E27FC236}">
                <a16:creationId xmlns:a16="http://schemas.microsoft.com/office/drawing/2014/main" id="{CD4A105C-4970-434E-9744-E43C36BB8403}"/>
              </a:ext>
            </a:extLst>
          </p:cNvPr>
          <p:cNvSpPr txBox="1">
            <a:spLocks noChangeArrowheads="1"/>
          </p:cNvSpPr>
          <p:nvPr/>
        </p:nvSpPr>
        <p:spPr bwMode="auto">
          <a:xfrm>
            <a:off x="7848600" y="4114800"/>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solidFill>
                  <a:srgbClr val="FF0000"/>
                </a:solidFill>
                <a:latin typeface="Symbol" panose="05050102010706020507" pitchFamily="18" charset="2"/>
              </a:rPr>
              <a:t>S</a:t>
            </a:r>
            <a:r>
              <a:rPr lang="en-US" altLang="zh-CN" sz="1400">
                <a:solidFill>
                  <a:srgbClr val="FF0000"/>
                </a:solidFill>
              </a:rPr>
              <a:t> Odd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8430"/>
                                        </p:tgtEl>
                                        <p:attrNameLst>
                                          <p:attrName>style.visibility</p:attrName>
                                        </p:attrNameLst>
                                      </p:cBhvr>
                                      <p:to>
                                        <p:strVal val="visible"/>
                                      </p:to>
                                    </p:set>
                                    <p:anim calcmode="lin" valueType="num">
                                      <p:cBhvr additive="base">
                                        <p:cTn id="7" dur="500" fill="hold"/>
                                        <p:tgtEl>
                                          <p:spTgt spid="188430"/>
                                        </p:tgtEl>
                                        <p:attrNameLst>
                                          <p:attrName>ppt_x</p:attrName>
                                        </p:attrNameLst>
                                      </p:cBhvr>
                                      <p:tavLst>
                                        <p:tav tm="0">
                                          <p:val>
                                            <p:strVal val="0-#ppt_w/2"/>
                                          </p:val>
                                        </p:tav>
                                        <p:tav tm="100000">
                                          <p:val>
                                            <p:strVal val="#ppt_x"/>
                                          </p:val>
                                        </p:tav>
                                      </p:tavLst>
                                    </p:anim>
                                    <p:anim calcmode="lin" valueType="num">
                                      <p:cBhvr additive="base">
                                        <p:cTn id="8" dur="500" fill="hold"/>
                                        <p:tgtEl>
                                          <p:spTgt spid="18843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8431"/>
                                        </p:tgtEl>
                                        <p:attrNameLst>
                                          <p:attrName>style.visibility</p:attrName>
                                        </p:attrNameLst>
                                      </p:cBhvr>
                                      <p:to>
                                        <p:strVal val="visible"/>
                                      </p:to>
                                    </p:set>
                                    <p:anim calcmode="lin" valueType="num">
                                      <p:cBhvr additive="base">
                                        <p:cTn id="13" dur="500" fill="hold"/>
                                        <p:tgtEl>
                                          <p:spTgt spid="188431"/>
                                        </p:tgtEl>
                                        <p:attrNameLst>
                                          <p:attrName>ppt_x</p:attrName>
                                        </p:attrNameLst>
                                      </p:cBhvr>
                                      <p:tavLst>
                                        <p:tav tm="0">
                                          <p:val>
                                            <p:strVal val="0-#ppt_w/2"/>
                                          </p:val>
                                        </p:tav>
                                        <p:tav tm="100000">
                                          <p:val>
                                            <p:strVal val="#ppt_x"/>
                                          </p:val>
                                        </p:tav>
                                      </p:tavLst>
                                    </p:anim>
                                    <p:anim calcmode="lin" valueType="num">
                                      <p:cBhvr additive="base">
                                        <p:cTn id="14" dur="500" fill="hold"/>
                                        <p:tgtEl>
                                          <p:spTgt spid="1884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30" grpId="0"/>
      <p:bldP spid="188431"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标题 1">
            <a:extLst>
              <a:ext uri="{FF2B5EF4-FFF2-40B4-BE49-F238E27FC236}">
                <a16:creationId xmlns:a16="http://schemas.microsoft.com/office/drawing/2014/main" id="{044FF2F2-4C54-421A-B536-CECDE20F0B8C}"/>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zh-CN" altLang="en-US"/>
          </a:p>
        </p:txBody>
      </p:sp>
      <p:pic>
        <p:nvPicPr>
          <p:cNvPr id="165891" name="内容占位符 4">
            <a:extLst>
              <a:ext uri="{FF2B5EF4-FFF2-40B4-BE49-F238E27FC236}">
                <a16:creationId xmlns:a16="http://schemas.microsoft.com/office/drawing/2014/main" id="{432BE972-52CC-451B-9280-A29480E3D64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76200"/>
            <a:ext cx="7162800" cy="662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a:extLst>
              <a:ext uri="{FF2B5EF4-FFF2-40B4-BE49-F238E27FC236}">
                <a16:creationId xmlns:a16="http://schemas.microsoft.com/office/drawing/2014/main" id="{195E9BB0-9253-4DC0-9585-D1F6D7EC05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2154" y="5081702"/>
            <a:ext cx="385415" cy="179184"/>
          </a:xfrm>
          <a:prstGeom prst="rect">
            <a:avLst/>
          </a:prstGeom>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a:extLst>
              <a:ext uri="{FF2B5EF4-FFF2-40B4-BE49-F238E27FC236}">
                <a16:creationId xmlns:a16="http://schemas.microsoft.com/office/drawing/2014/main" id="{2014F90A-C97D-482D-8A6D-DF48D4C13690}"/>
              </a:ext>
            </a:extLst>
          </p:cNvPr>
          <p:cNvSpPr>
            <a:spLocks noGrp="1" noChangeArrowheads="1"/>
          </p:cNvSpPr>
          <p:nvPr>
            <p:ph type="title"/>
          </p:nvPr>
        </p:nvSpPr>
        <p:spPr bwMode="auto">
          <a:xfrm>
            <a:off x="457200" y="39528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zh-CN" sz="3600"/>
              <a:t>6.9 Race-Hazard of Combinational Logic</a:t>
            </a:r>
            <a:endParaRPr lang="zh-CN" altLang="en-US" sz="3600"/>
          </a:p>
        </p:txBody>
      </p:sp>
      <p:sp>
        <p:nvSpPr>
          <p:cNvPr id="166915" name="Content Placeholder 2">
            <a:extLst>
              <a:ext uri="{FF2B5EF4-FFF2-40B4-BE49-F238E27FC236}">
                <a16:creationId xmlns:a16="http://schemas.microsoft.com/office/drawing/2014/main" id="{EFEEAAF4-427A-4F07-AC9A-3E05345BEA39}"/>
              </a:ext>
            </a:extLst>
          </p:cNvPr>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zh-CN" altLang="en-US"/>
          </a:p>
        </p:txBody>
      </p:sp>
      <p:sp>
        <p:nvSpPr>
          <p:cNvPr id="166916" name="Slide Number Placeholder 3">
            <a:extLst>
              <a:ext uri="{FF2B5EF4-FFF2-40B4-BE49-F238E27FC236}">
                <a16:creationId xmlns:a16="http://schemas.microsoft.com/office/drawing/2014/main" id="{DC3E8D92-5C68-4BA5-AC16-CAA88AE7E7DA}"/>
              </a:ext>
            </a:extLst>
          </p:cNvPr>
          <p:cNvSpPr>
            <a:spLocks noGrp="1"/>
          </p:cNvSpPr>
          <p:nvPr>
            <p:ph type="sldNum" sz="quarter" idx="4294967295"/>
          </p:nvPr>
        </p:nvSpPr>
        <p:spPr bwMode="auto">
          <a:xfrm>
            <a:off x="7924800" y="6356350"/>
            <a:ext cx="7620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BB2DEE6-4284-42A1-BF70-6BC73F0DC258}" type="slidenum">
              <a:rPr kumimoji="0" lang="zh-CN" altLang="en-US" sz="1200" b="0" i="0" u="none" strike="noStrike" kern="1200" cap="none" spc="0" normalizeH="0" baseline="0" noProof="0" smtClean="0">
                <a:ln>
                  <a:noFill/>
                </a:ln>
                <a:solidFill>
                  <a:srgbClr val="42424F"/>
                </a:solidFill>
                <a:effectLst/>
                <a:uLnTx/>
                <a:uFillTx/>
                <a:latin typeface="Times" panose="02020603050405020304" pitchFamily="18"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zh-CN" sz="1200" b="0" i="0" u="none" strike="noStrike" kern="1200" cap="none" spc="0" normalizeH="0" baseline="0" noProof="0">
              <a:ln>
                <a:noFill/>
              </a:ln>
              <a:solidFill>
                <a:srgbClr val="42424F"/>
              </a:solidFill>
              <a:effectLst/>
              <a:uLnTx/>
              <a:uFillTx/>
              <a:latin typeface="Times" panose="02020603050405020304" pitchFamily="18" charset="0"/>
              <a:ea typeface="ヒラギノ角ゴ Pro W3" pitchFamily="-128" charset="-128"/>
              <a:cs typeface="+mn-cs"/>
            </a:endParaRPr>
          </a:p>
        </p:txBody>
      </p:sp>
      <p:pic>
        <p:nvPicPr>
          <p:cNvPr id="166917" name="Picture 4">
            <a:extLst>
              <a:ext uri="{FF2B5EF4-FFF2-40B4-BE49-F238E27FC236}">
                <a16:creationId xmlns:a16="http://schemas.microsoft.com/office/drawing/2014/main" id="{1F5BF44E-F18C-4F19-BCF0-47BE6AF2ED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5313" y="1577975"/>
            <a:ext cx="7953375"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
            <a:extLst>
              <a:ext uri="{FF2B5EF4-FFF2-40B4-BE49-F238E27FC236}">
                <a16:creationId xmlns:a16="http://schemas.microsoft.com/office/drawing/2014/main" id="{5ECD9C0F-87A4-4CA9-8CCD-2777B938ACEA}"/>
              </a:ext>
            </a:extLst>
          </p:cNvPr>
          <p:cNvSpPr>
            <a:spLocks noGrp="1" noChangeArrowheads="1"/>
          </p:cNvSpPr>
          <p:nvPr>
            <p:ph type="title"/>
          </p:nvPr>
        </p:nvSpPr>
        <p:spPr bwMode="auto">
          <a:xfrm>
            <a:off x="457200" y="20478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zh-CN" sz="3600"/>
              <a:t>6.9 Race-Hazard of Combinational Logic</a:t>
            </a:r>
            <a:endParaRPr lang="zh-CN" altLang="en-US" sz="3600"/>
          </a:p>
        </p:txBody>
      </p:sp>
      <p:sp>
        <p:nvSpPr>
          <p:cNvPr id="167939" name="Slide Number Placeholder 3">
            <a:extLst>
              <a:ext uri="{FF2B5EF4-FFF2-40B4-BE49-F238E27FC236}">
                <a16:creationId xmlns:a16="http://schemas.microsoft.com/office/drawing/2014/main" id="{CD85424A-8C47-4427-8A69-95BCD4335E7B}"/>
              </a:ext>
            </a:extLst>
          </p:cNvPr>
          <p:cNvSpPr>
            <a:spLocks noGrp="1"/>
          </p:cNvSpPr>
          <p:nvPr>
            <p:ph type="sldNum" sz="quarter" idx="4294967295"/>
          </p:nvPr>
        </p:nvSpPr>
        <p:spPr bwMode="auto">
          <a:xfrm>
            <a:off x="7924800" y="6356350"/>
            <a:ext cx="7620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01D19AF-596B-4EB4-94CA-29639448522C}" type="slidenum">
              <a:rPr kumimoji="0" lang="zh-CN" altLang="en-US" sz="1200" b="0" i="0" u="none" strike="noStrike" kern="1200" cap="none" spc="0" normalizeH="0" baseline="0" noProof="0" smtClean="0">
                <a:ln>
                  <a:noFill/>
                </a:ln>
                <a:solidFill>
                  <a:srgbClr val="42424F"/>
                </a:solidFill>
                <a:effectLst/>
                <a:uLnTx/>
                <a:uFillTx/>
                <a:latin typeface="Times" panose="02020603050405020304" pitchFamily="18"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zh-CN" sz="1200" b="0" i="0" u="none" strike="noStrike" kern="1200" cap="none" spc="0" normalizeH="0" baseline="0" noProof="0">
              <a:ln>
                <a:noFill/>
              </a:ln>
              <a:solidFill>
                <a:srgbClr val="42424F"/>
              </a:solidFill>
              <a:effectLst/>
              <a:uLnTx/>
              <a:uFillTx/>
              <a:latin typeface="Times" panose="02020603050405020304" pitchFamily="18" charset="0"/>
              <a:ea typeface="ヒラギノ角ゴ Pro W3" pitchFamily="-128" charset="-128"/>
              <a:cs typeface="+mn-cs"/>
            </a:endParaRPr>
          </a:p>
        </p:txBody>
      </p:sp>
      <p:pic>
        <p:nvPicPr>
          <p:cNvPr id="167940" name="Picture 5">
            <a:extLst>
              <a:ext uri="{FF2B5EF4-FFF2-40B4-BE49-F238E27FC236}">
                <a16:creationId xmlns:a16="http://schemas.microsoft.com/office/drawing/2014/main" id="{759633C9-E1A1-40E8-AEE3-785217CB36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01750"/>
            <a:ext cx="7791450" cy="541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41" name="内容占位符 2">
            <a:extLst>
              <a:ext uri="{FF2B5EF4-FFF2-40B4-BE49-F238E27FC236}">
                <a16:creationId xmlns:a16="http://schemas.microsoft.com/office/drawing/2014/main" id="{4BC7A22C-645C-47BE-91D8-83CB028FFCE3}"/>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53000" y="1981200"/>
            <a:ext cx="3435350" cy="167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a:extLst>
              <a:ext uri="{FF2B5EF4-FFF2-40B4-BE49-F238E27FC236}">
                <a16:creationId xmlns:a16="http://schemas.microsoft.com/office/drawing/2014/main" id="{220220AB-6223-4C0E-8184-139129E717A0}"/>
              </a:ext>
            </a:extLst>
          </p:cNvPr>
          <p:cNvSpPr>
            <a:spLocks noGrp="1" noChangeArrowheads="1"/>
          </p:cNvSpPr>
          <p:nvPr>
            <p:ph type="title"/>
          </p:nvPr>
        </p:nvSpPr>
        <p:spPr bwMode="auto">
          <a:xfrm>
            <a:off x="457200" y="20478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zh-CN" sz="3600"/>
              <a:t>6.9 Race-Hazard of Combinational Logic</a:t>
            </a:r>
            <a:endParaRPr lang="zh-CN" altLang="en-US" sz="3600"/>
          </a:p>
        </p:txBody>
      </p:sp>
      <p:sp>
        <p:nvSpPr>
          <p:cNvPr id="168963" name="Slide Number Placeholder 3">
            <a:extLst>
              <a:ext uri="{FF2B5EF4-FFF2-40B4-BE49-F238E27FC236}">
                <a16:creationId xmlns:a16="http://schemas.microsoft.com/office/drawing/2014/main" id="{DC19FBC3-8E7D-42CA-A915-8579EA311382}"/>
              </a:ext>
            </a:extLst>
          </p:cNvPr>
          <p:cNvSpPr>
            <a:spLocks noGrp="1"/>
          </p:cNvSpPr>
          <p:nvPr>
            <p:ph type="sldNum" sz="quarter" idx="4294967295"/>
          </p:nvPr>
        </p:nvSpPr>
        <p:spPr bwMode="auto">
          <a:xfrm>
            <a:off x="7924800" y="6356350"/>
            <a:ext cx="7620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6B91694-D0E6-4B33-BE13-76C42169D964}" type="slidenum">
              <a:rPr kumimoji="0" lang="zh-CN" altLang="en-US" sz="1200" b="0" i="0" u="none" strike="noStrike" kern="1200" cap="none" spc="0" normalizeH="0" baseline="0" noProof="0" smtClean="0">
                <a:ln>
                  <a:noFill/>
                </a:ln>
                <a:solidFill>
                  <a:srgbClr val="42424F"/>
                </a:solidFill>
                <a:effectLst/>
                <a:uLnTx/>
                <a:uFillTx/>
                <a:latin typeface="Times" panose="02020603050405020304" pitchFamily="18"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zh-CN" sz="1200" b="0" i="0" u="none" strike="noStrike" kern="1200" cap="none" spc="0" normalizeH="0" baseline="0" noProof="0">
              <a:ln>
                <a:noFill/>
              </a:ln>
              <a:solidFill>
                <a:srgbClr val="42424F"/>
              </a:solidFill>
              <a:effectLst/>
              <a:uLnTx/>
              <a:uFillTx/>
              <a:latin typeface="Times" panose="02020603050405020304" pitchFamily="18" charset="0"/>
              <a:ea typeface="ヒラギノ角ゴ Pro W3" pitchFamily="-128" charset="-128"/>
              <a:cs typeface="+mn-cs"/>
            </a:endParaRPr>
          </a:p>
        </p:txBody>
      </p:sp>
      <p:pic>
        <p:nvPicPr>
          <p:cNvPr id="168964" name="Picture 4">
            <a:extLst>
              <a:ext uri="{FF2B5EF4-FFF2-40B4-BE49-F238E27FC236}">
                <a16:creationId xmlns:a16="http://schemas.microsoft.com/office/drawing/2014/main" id="{42EA3FC3-0D14-4FF7-A438-E0332078307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5338" y="1379538"/>
            <a:ext cx="755332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65" name="内容占位符 4">
            <a:extLst>
              <a:ext uri="{FF2B5EF4-FFF2-40B4-BE49-F238E27FC236}">
                <a16:creationId xmlns:a16="http://schemas.microsoft.com/office/drawing/2014/main" id="{0AB5114C-1E5F-4827-9C7D-BD028AC2F94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29200" y="1600200"/>
            <a:ext cx="3429000" cy="1722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1">
            <a:extLst>
              <a:ext uri="{FF2B5EF4-FFF2-40B4-BE49-F238E27FC236}">
                <a16:creationId xmlns:a16="http://schemas.microsoft.com/office/drawing/2014/main" id="{A040CE60-D57C-4FB6-8BBC-188771F6C442}"/>
              </a:ext>
            </a:extLst>
          </p:cNvPr>
          <p:cNvSpPr>
            <a:spLocks noGrp="1" noChangeArrowheads="1"/>
          </p:cNvSpPr>
          <p:nvPr>
            <p:ph type="title"/>
          </p:nvPr>
        </p:nvSpPr>
        <p:spPr bwMode="auto">
          <a:xfrm>
            <a:off x="457200" y="204788"/>
            <a:ext cx="83058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zh-CN" sz="3600"/>
              <a:t>6.9 Race-Hazard of Combinational Logic</a:t>
            </a:r>
            <a:endParaRPr lang="zh-CN" altLang="en-US" sz="3600"/>
          </a:p>
        </p:txBody>
      </p:sp>
      <p:sp>
        <p:nvSpPr>
          <p:cNvPr id="169987" name="Content Placeholder 2">
            <a:extLst>
              <a:ext uri="{FF2B5EF4-FFF2-40B4-BE49-F238E27FC236}">
                <a16:creationId xmlns:a16="http://schemas.microsoft.com/office/drawing/2014/main" id="{ADD67517-9881-4A6B-AF49-94674DA48520}"/>
              </a:ext>
            </a:extLst>
          </p:cNvPr>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zh-CN" altLang="en-US"/>
          </a:p>
        </p:txBody>
      </p:sp>
      <p:sp>
        <p:nvSpPr>
          <p:cNvPr id="169988" name="Slide Number Placeholder 3">
            <a:extLst>
              <a:ext uri="{FF2B5EF4-FFF2-40B4-BE49-F238E27FC236}">
                <a16:creationId xmlns:a16="http://schemas.microsoft.com/office/drawing/2014/main" id="{A7516A05-906D-4444-A1A1-665643D8D397}"/>
              </a:ext>
            </a:extLst>
          </p:cNvPr>
          <p:cNvSpPr>
            <a:spLocks noGrp="1"/>
          </p:cNvSpPr>
          <p:nvPr>
            <p:ph type="sldNum" sz="quarter" idx="4294967295"/>
          </p:nvPr>
        </p:nvSpPr>
        <p:spPr bwMode="auto">
          <a:xfrm>
            <a:off x="7924800" y="6356350"/>
            <a:ext cx="7620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7FA49BA-24E0-4F13-B015-F05684B84617}" type="slidenum">
              <a:rPr kumimoji="0" lang="zh-CN" altLang="en-US" sz="1200" b="0" i="0" u="none" strike="noStrike" kern="1200" cap="none" spc="0" normalizeH="0" baseline="0" noProof="0" smtClean="0">
                <a:ln>
                  <a:noFill/>
                </a:ln>
                <a:solidFill>
                  <a:srgbClr val="42424F"/>
                </a:solidFill>
                <a:effectLst/>
                <a:uLnTx/>
                <a:uFillTx/>
                <a:latin typeface="Times" panose="02020603050405020304" pitchFamily="18"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zh-CN" sz="1200" b="0" i="0" u="none" strike="noStrike" kern="1200" cap="none" spc="0" normalizeH="0" baseline="0" noProof="0">
              <a:ln>
                <a:noFill/>
              </a:ln>
              <a:solidFill>
                <a:srgbClr val="42424F"/>
              </a:solidFill>
              <a:effectLst/>
              <a:uLnTx/>
              <a:uFillTx/>
              <a:latin typeface="Times" panose="02020603050405020304" pitchFamily="18" charset="0"/>
              <a:ea typeface="ヒラギノ角ゴ Pro W3" pitchFamily="-128" charset="-128"/>
              <a:cs typeface="+mn-cs"/>
            </a:endParaRPr>
          </a:p>
        </p:txBody>
      </p:sp>
      <p:pic>
        <p:nvPicPr>
          <p:cNvPr id="169989" name="Picture 5">
            <a:extLst>
              <a:ext uri="{FF2B5EF4-FFF2-40B4-BE49-F238E27FC236}">
                <a16:creationId xmlns:a16="http://schemas.microsoft.com/office/drawing/2014/main" id="{C281A62F-469A-4C9D-BD17-4058EE125EE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452563"/>
            <a:ext cx="6953250" cy="507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4">
            <a:extLst>
              <a:ext uri="{FF2B5EF4-FFF2-40B4-BE49-F238E27FC236}">
                <a16:creationId xmlns:a16="http://schemas.microsoft.com/office/drawing/2014/main" id="{7324AA13-74BA-4BE6-B578-870F686C1B22}"/>
              </a:ext>
            </a:extLst>
          </p:cNvPr>
          <p:cNvSpPr>
            <a:spLocks noChangeArrowheads="1"/>
          </p:cNvSpPr>
          <p:nvPr/>
        </p:nvSpPr>
        <p:spPr bwMode="auto">
          <a:xfrm>
            <a:off x="914400" y="1054100"/>
            <a:ext cx="2079625" cy="466725"/>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1200" cap="none" spc="0" normalizeH="0" baseline="0" noProof="0">
                <a:ln>
                  <a:noFill/>
                </a:ln>
                <a:solidFill>
                  <a:srgbClr val="FFFF99"/>
                </a:solidFill>
                <a:effectLst/>
                <a:uLnTx/>
                <a:uFillTx/>
                <a:latin typeface="Times New Roman" panose="02020603050405020304" pitchFamily="18" charset="0"/>
                <a:ea typeface="ヒラギノ角ゴ Pro W3" pitchFamily="-128" charset="-128"/>
                <a:cs typeface="+mn-cs"/>
              </a:rPr>
              <a:t>Parallel Adders</a:t>
            </a:r>
          </a:p>
        </p:txBody>
      </p:sp>
      <p:sp>
        <p:nvSpPr>
          <p:cNvPr id="22531" name="Text Box 31">
            <a:extLst>
              <a:ext uri="{FF2B5EF4-FFF2-40B4-BE49-F238E27FC236}">
                <a16:creationId xmlns:a16="http://schemas.microsoft.com/office/drawing/2014/main" id="{448D0474-1D15-4741-A978-E13D70E0070A}"/>
              </a:ext>
            </a:extLst>
          </p:cNvPr>
          <p:cNvSpPr txBox="1">
            <a:spLocks noChangeArrowheads="1"/>
          </p:cNvSpPr>
          <p:nvPr/>
        </p:nvSpPr>
        <p:spPr bwMode="auto">
          <a:xfrm>
            <a:off x="1219200" y="1676400"/>
            <a:ext cx="7315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To add binary numbers with more than one bit, additional full-adders must be used. The carry output of each adder is connected to the carry input of the next higher-order adder.</a:t>
            </a:r>
          </a:p>
        </p:txBody>
      </p:sp>
      <p:pic>
        <p:nvPicPr>
          <p:cNvPr id="22532" name="Picture 6" descr="fg06_00700">
            <a:extLst>
              <a:ext uri="{FF2B5EF4-FFF2-40B4-BE49-F238E27FC236}">
                <a16:creationId xmlns:a16="http://schemas.microsoft.com/office/drawing/2014/main" id="{F1142F22-69B4-4827-ABA0-A0564C935F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124200"/>
            <a:ext cx="552450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4">
            <a:extLst>
              <a:ext uri="{FF2B5EF4-FFF2-40B4-BE49-F238E27FC236}">
                <a16:creationId xmlns:a16="http://schemas.microsoft.com/office/drawing/2014/main" id="{E8F02A9F-BC71-477F-BF27-4F820B9FB75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484313"/>
            <a:ext cx="7488238"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1" name="Title 1">
            <a:extLst>
              <a:ext uri="{FF2B5EF4-FFF2-40B4-BE49-F238E27FC236}">
                <a16:creationId xmlns:a16="http://schemas.microsoft.com/office/drawing/2014/main" id="{B169040D-01A1-478B-B996-462C14862014}"/>
              </a:ext>
            </a:extLst>
          </p:cNvPr>
          <p:cNvSpPr>
            <a:spLocks noGrp="1" noChangeArrowheads="1"/>
          </p:cNvSpPr>
          <p:nvPr>
            <p:ph type="title"/>
          </p:nvPr>
        </p:nvSpPr>
        <p:spPr bwMode="auto">
          <a:xfrm>
            <a:off x="457200" y="20478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zh-CN" sz="3600"/>
              <a:t>6.9 Race-Hazard of Combinational Logic</a:t>
            </a:r>
            <a:endParaRPr lang="zh-CN" altLang="en-US" sz="3600"/>
          </a:p>
        </p:txBody>
      </p:sp>
      <p:pic>
        <p:nvPicPr>
          <p:cNvPr id="4" name="内容占位符 3">
            <a:extLst>
              <a:ext uri="{FF2B5EF4-FFF2-40B4-BE49-F238E27FC236}">
                <a16:creationId xmlns:a16="http://schemas.microsoft.com/office/drawing/2014/main" id="{1B55417E-7E28-4DAE-84DA-600EAA6F903C}"/>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46688" y="2041525"/>
            <a:ext cx="3213100" cy="1882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3" name="Slide Number Placeholder 3">
            <a:extLst>
              <a:ext uri="{FF2B5EF4-FFF2-40B4-BE49-F238E27FC236}">
                <a16:creationId xmlns:a16="http://schemas.microsoft.com/office/drawing/2014/main" id="{6ACAF627-7809-4992-BD2D-A89B965240AA}"/>
              </a:ext>
            </a:extLst>
          </p:cNvPr>
          <p:cNvSpPr>
            <a:spLocks noGrp="1"/>
          </p:cNvSpPr>
          <p:nvPr>
            <p:ph type="sldNum" sz="quarter" idx="4294967295"/>
          </p:nvPr>
        </p:nvSpPr>
        <p:spPr bwMode="auto">
          <a:xfrm>
            <a:off x="7924800" y="6356350"/>
            <a:ext cx="7620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402E148-A0EE-4D4F-B7FB-0D78BBA0DFA2}" type="slidenum">
              <a:rPr kumimoji="0" lang="zh-CN" altLang="en-US" sz="1200" b="0" i="0" u="none" strike="noStrike" kern="1200" cap="none" spc="0" normalizeH="0" baseline="0" noProof="0" smtClean="0">
                <a:ln>
                  <a:noFill/>
                </a:ln>
                <a:solidFill>
                  <a:srgbClr val="42424F"/>
                </a:solidFill>
                <a:effectLst/>
                <a:uLnTx/>
                <a:uFillTx/>
                <a:latin typeface="Times" panose="02020603050405020304" pitchFamily="18"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altLang="zh-CN" sz="1200" b="0" i="0" u="none" strike="noStrike" kern="1200" cap="none" spc="0" normalizeH="0" baseline="0" noProof="0">
              <a:ln>
                <a:noFill/>
              </a:ln>
              <a:solidFill>
                <a:srgbClr val="42424F"/>
              </a:solidFill>
              <a:effectLst/>
              <a:uLnTx/>
              <a:uFillTx/>
              <a:latin typeface="Times" panose="02020603050405020304" pitchFamily="18" charset="0"/>
              <a:ea typeface="ヒラギノ角ゴ Pro W3" pitchFamily="-128" charset="-128"/>
              <a:cs typeface="+mn-cs"/>
            </a:endParaRPr>
          </a:p>
        </p:txBody>
      </p:sp>
      <p:sp>
        <p:nvSpPr>
          <p:cNvPr id="171014" name="文本框 6">
            <a:extLst>
              <a:ext uri="{FF2B5EF4-FFF2-40B4-BE49-F238E27FC236}">
                <a16:creationId xmlns:a16="http://schemas.microsoft.com/office/drawing/2014/main" id="{398BA800-B404-413B-BF57-70A361B21CA5}"/>
              </a:ext>
            </a:extLst>
          </p:cNvPr>
          <p:cNvSpPr txBox="1">
            <a:spLocks noChangeArrowheads="1"/>
          </p:cNvSpPr>
          <p:nvPr/>
        </p:nvSpPr>
        <p:spPr bwMode="auto">
          <a:xfrm>
            <a:off x="3581400" y="2895600"/>
            <a:ext cx="1066800" cy="461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Hazard</a:t>
            </a:r>
            <a:endParaRPr kumimoji="0" lang="zh-CN" altLang="en-US" sz="2400" b="0" i="0" u="none" strike="noStrike" kern="1200" cap="none" spc="0" normalizeH="0" baseline="0" noProof="0">
              <a:ln>
                <a:noFill/>
              </a:ln>
              <a:solidFill>
                <a:srgbClr val="000000"/>
              </a:solidFill>
              <a:effectLst/>
              <a:uLnTx/>
              <a:uFillTx/>
              <a:latin typeface="Times New Roman" panose="02020603050405020304" pitchFamily="18" charset="0"/>
              <a:cs typeface="+mn-cs"/>
            </a:endParaRPr>
          </a:p>
        </p:txBody>
      </p:sp>
      <p:sp>
        <p:nvSpPr>
          <p:cNvPr id="171015" name="文本框 8">
            <a:extLst>
              <a:ext uri="{FF2B5EF4-FFF2-40B4-BE49-F238E27FC236}">
                <a16:creationId xmlns:a16="http://schemas.microsoft.com/office/drawing/2014/main" id="{4E529FE6-A624-47BE-A7BF-A49EFA43721F}"/>
              </a:ext>
            </a:extLst>
          </p:cNvPr>
          <p:cNvSpPr txBox="1">
            <a:spLocks noChangeArrowheads="1"/>
          </p:cNvSpPr>
          <p:nvPr/>
        </p:nvSpPr>
        <p:spPr bwMode="auto">
          <a:xfrm>
            <a:off x="4800600" y="5800725"/>
            <a:ext cx="1524000" cy="461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128" charset="-128"/>
                <a:cs typeface="+mn-cs"/>
              </a:rPr>
              <a:t>No hazard</a:t>
            </a:r>
            <a:endParaRPr kumimoji="0" lang="zh-CN" altLang="en-US" sz="2400" b="0" i="0" u="none" strike="noStrike" kern="1200" cap="none" spc="0" normalizeH="0" baseline="0" noProof="0">
              <a:ln>
                <a:noFill/>
              </a:ln>
              <a:solidFill>
                <a:srgbClr val="000000"/>
              </a:solidFill>
              <a:effectLst/>
              <a:uLnTx/>
              <a:uFillTx/>
              <a:latin typeface="Times New Roman" panose="02020603050405020304"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a:extLst>
              <a:ext uri="{FF2B5EF4-FFF2-40B4-BE49-F238E27FC236}">
                <a16:creationId xmlns:a16="http://schemas.microsoft.com/office/drawing/2014/main" id="{6A9B48B3-5A85-4474-ABDD-5947F4280F85}"/>
              </a:ext>
            </a:extLst>
          </p:cNvPr>
          <p:cNvSpPr>
            <a:spLocks noChangeArrowheads="1"/>
          </p:cNvSpPr>
          <p:nvPr/>
        </p:nvSpPr>
        <p:spPr bwMode="auto">
          <a:xfrm>
            <a:off x="0" y="0"/>
            <a:ext cx="9144000" cy="6858000"/>
          </a:xfrm>
          <a:prstGeom prst="rect">
            <a:avLst/>
          </a:prstGeom>
          <a:solidFill>
            <a:srgbClr val="FFFF99"/>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172035" name="Rectangle 29">
            <a:extLst>
              <a:ext uri="{FF2B5EF4-FFF2-40B4-BE49-F238E27FC236}">
                <a16:creationId xmlns:a16="http://schemas.microsoft.com/office/drawing/2014/main" id="{EBB4BB68-967D-4AC6-95A9-BB0FDAB9A2AE}"/>
              </a:ext>
            </a:extLst>
          </p:cNvPr>
          <p:cNvSpPr>
            <a:spLocks noChangeArrowheads="1"/>
          </p:cNvSpPr>
          <p:nvPr/>
        </p:nvSpPr>
        <p:spPr bwMode="auto">
          <a:xfrm>
            <a:off x="4648200" y="2971800"/>
            <a:ext cx="4343400" cy="2514600"/>
          </a:xfrm>
          <a:prstGeom prst="rect">
            <a:avLst/>
          </a:prstGeom>
          <a:solidFill>
            <a:srgbClr val="FFFF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172036" name="Text Box 3">
            <a:extLst>
              <a:ext uri="{FF2B5EF4-FFF2-40B4-BE49-F238E27FC236}">
                <a16:creationId xmlns:a16="http://schemas.microsoft.com/office/drawing/2014/main" id="{5B8DB3B0-8319-4C5A-AAAE-069344214485}"/>
              </a:ext>
            </a:extLst>
          </p:cNvPr>
          <p:cNvSpPr txBox="1">
            <a:spLocks noChangeArrowheads="1"/>
          </p:cNvSpPr>
          <p:nvPr/>
        </p:nvSpPr>
        <p:spPr bwMode="auto">
          <a:xfrm>
            <a:off x="914400" y="1752600"/>
            <a:ext cx="78486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spcBef>
                <a:spcPct val="50000"/>
              </a:spcBef>
            </a:pPr>
            <a:r>
              <a:rPr lang="en-US" altLang="zh-CN">
                <a:solidFill>
                  <a:schemeClr val="tx2"/>
                </a:solidFill>
              </a:rPr>
              <a:t>1. For the full-adder shown, assume the input bits are as shown with</a:t>
            </a:r>
            <a:r>
              <a:rPr lang="en-US" altLang="zh-CN"/>
              <a:t> </a:t>
            </a:r>
            <a:r>
              <a:rPr lang="en-US" altLang="zh-CN" i="1">
                <a:solidFill>
                  <a:schemeClr val="tx2"/>
                </a:solidFill>
              </a:rPr>
              <a:t>A</a:t>
            </a:r>
            <a:r>
              <a:rPr lang="en-US" altLang="zh-CN">
                <a:solidFill>
                  <a:schemeClr val="tx2"/>
                </a:solidFill>
              </a:rPr>
              <a:t> = 0, </a:t>
            </a:r>
            <a:r>
              <a:rPr lang="en-US" altLang="zh-CN" i="1">
                <a:solidFill>
                  <a:schemeClr val="tx2"/>
                </a:solidFill>
              </a:rPr>
              <a:t>B</a:t>
            </a:r>
            <a:r>
              <a:rPr lang="en-US" altLang="zh-CN">
                <a:solidFill>
                  <a:schemeClr val="tx2"/>
                </a:solidFill>
              </a:rPr>
              <a:t> = 0, </a:t>
            </a:r>
            <a:r>
              <a:rPr lang="en-US" altLang="zh-CN" i="1">
                <a:solidFill>
                  <a:schemeClr val="tx2"/>
                </a:solidFill>
              </a:rPr>
              <a:t>C</a:t>
            </a:r>
            <a:r>
              <a:rPr lang="en-US" altLang="zh-CN" baseline="-25000">
                <a:solidFill>
                  <a:schemeClr val="tx2"/>
                </a:solidFill>
              </a:rPr>
              <a:t>in</a:t>
            </a:r>
            <a:r>
              <a:rPr lang="en-US" altLang="zh-CN">
                <a:solidFill>
                  <a:schemeClr val="tx2"/>
                </a:solidFill>
              </a:rPr>
              <a:t> = 1. The </a:t>
            </a:r>
            <a:r>
              <a:rPr lang="en-US" altLang="zh-CN">
                <a:solidFill>
                  <a:srgbClr val="FF0000"/>
                </a:solidFill>
              </a:rPr>
              <a:t>Sum</a:t>
            </a:r>
            <a:r>
              <a:rPr lang="en-US" altLang="zh-CN">
                <a:solidFill>
                  <a:schemeClr val="tx2"/>
                </a:solidFill>
              </a:rPr>
              <a:t> and </a:t>
            </a:r>
            <a:r>
              <a:rPr lang="en-US" altLang="zh-CN" i="1">
                <a:solidFill>
                  <a:srgbClr val="FF0000"/>
                </a:solidFill>
              </a:rPr>
              <a:t>C</a:t>
            </a:r>
            <a:r>
              <a:rPr lang="en-US" altLang="zh-CN" baseline="-25000">
                <a:solidFill>
                  <a:srgbClr val="FF0000"/>
                </a:solidFill>
              </a:rPr>
              <a:t>out</a:t>
            </a:r>
            <a:r>
              <a:rPr lang="en-US" altLang="zh-CN">
                <a:solidFill>
                  <a:schemeClr val="tx2"/>
                </a:solidFill>
              </a:rPr>
              <a:t> will be</a:t>
            </a:r>
          </a:p>
          <a:p>
            <a:pPr eaLnBrk="1" hangingPunct="1">
              <a:spcBef>
                <a:spcPct val="50000"/>
              </a:spcBef>
            </a:pPr>
            <a:r>
              <a:rPr lang="en-US" altLang="zh-CN">
                <a:solidFill>
                  <a:schemeClr val="tx2"/>
                </a:solidFill>
              </a:rPr>
              <a:t>	a. Sum = 0 </a:t>
            </a:r>
            <a:r>
              <a:rPr lang="en-US" altLang="zh-CN" i="1">
                <a:solidFill>
                  <a:schemeClr val="tx2"/>
                </a:solidFill>
              </a:rPr>
              <a:t>C</a:t>
            </a:r>
            <a:r>
              <a:rPr lang="en-US" altLang="zh-CN" baseline="-25000">
                <a:solidFill>
                  <a:schemeClr val="tx2"/>
                </a:solidFill>
              </a:rPr>
              <a:t>out</a:t>
            </a:r>
            <a:r>
              <a:rPr lang="en-US" altLang="zh-CN">
                <a:solidFill>
                  <a:schemeClr val="tx2"/>
                </a:solidFill>
              </a:rPr>
              <a:t> = 0</a:t>
            </a:r>
            <a:endParaRPr lang="en-US" altLang="zh-CN" baseline="30000">
              <a:solidFill>
                <a:schemeClr val="tx2"/>
              </a:solidFill>
            </a:endParaRPr>
          </a:p>
          <a:p>
            <a:pPr eaLnBrk="1" hangingPunct="1">
              <a:spcBef>
                <a:spcPct val="50000"/>
              </a:spcBef>
            </a:pPr>
            <a:r>
              <a:rPr lang="en-US" altLang="zh-CN">
                <a:solidFill>
                  <a:schemeClr val="tx2"/>
                </a:solidFill>
              </a:rPr>
              <a:t>	b. Sum = 0 </a:t>
            </a:r>
            <a:r>
              <a:rPr lang="en-US" altLang="zh-CN" i="1">
                <a:solidFill>
                  <a:schemeClr val="tx2"/>
                </a:solidFill>
              </a:rPr>
              <a:t>C</a:t>
            </a:r>
            <a:r>
              <a:rPr lang="en-US" altLang="zh-CN" baseline="-25000">
                <a:solidFill>
                  <a:schemeClr val="tx2"/>
                </a:solidFill>
              </a:rPr>
              <a:t>out</a:t>
            </a:r>
            <a:r>
              <a:rPr lang="en-US" altLang="zh-CN">
                <a:solidFill>
                  <a:schemeClr val="tx2"/>
                </a:solidFill>
              </a:rPr>
              <a:t> = 1</a:t>
            </a:r>
          </a:p>
          <a:p>
            <a:pPr eaLnBrk="1" hangingPunct="1">
              <a:spcBef>
                <a:spcPct val="50000"/>
              </a:spcBef>
            </a:pPr>
            <a:r>
              <a:rPr lang="en-US" altLang="zh-CN">
                <a:solidFill>
                  <a:schemeClr val="tx2"/>
                </a:solidFill>
              </a:rPr>
              <a:t>	c. Sum = 1 </a:t>
            </a:r>
            <a:r>
              <a:rPr lang="en-US" altLang="zh-CN" i="1">
                <a:solidFill>
                  <a:schemeClr val="tx2"/>
                </a:solidFill>
              </a:rPr>
              <a:t>C</a:t>
            </a:r>
            <a:r>
              <a:rPr lang="en-US" altLang="zh-CN" baseline="-25000">
                <a:solidFill>
                  <a:schemeClr val="tx2"/>
                </a:solidFill>
              </a:rPr>
              <a:t>out</a:t>
            </a:r>
            <a:r>
              <a:rPr lang="en-US" altLang="zh-CN">
                <a:solidFill>
                  <a:schemeClr val="tx2"/>
                </a:solidFill>
              </a:rPr>
              <a:t> = 0</a:t>
            </a:r>
            <a:r>
              <a:rPr lang="en-US" altLang="zh-CN"/>
              <a:t> </a:t>
            </a:r>
          </a:p>
          <a:p>
            <a:pPr eaLnBrk="1" hangingPunct="1">
              <a:spcBef>
                <a:spcPct val="50000"/>
              </a:spcBef>
            </a:pPr>
            <a:r>
              <a:rPr lang="en-US" altLang="zh-CN">
                <a:solidFill>
                  <a:schemeClr val="tx2"/>
                </a:solidFill>
              </a:rPr>
              <a:t>	d. Sum = 1 </a:t>
            </a:r>
            <a:r>
              <a:rPr lang="en-US" altLang="zh-CN" i="1">
                <a:solidFill>
                  <a:schemeClr val="tx2"/>
                </a:solidFill>
              </a:rPr>
              <a:t>C</a:t>
            </a:r>
            <a:r>
              <a:rPr lang="en-US" altLang="zh-CN" baseline="-25000">
                <a:solidFill>
                  <a:schemeClr val="tx2"/>
                </a:solidFill>
              </a:rPr>
              <a:t>out</a:t>
            </a:r>
            <a:r>
              <a:rPr lang="en-US" altLang="zh-CN">
                <a:solidFill>
                  <a:schemeClr val="tx2"/>
                </a:solidFill>
              </a:rPr>
              <a:t> = 1</a:t>
            </a:r>
          </a:p>
        </p:txBody>
      </p:sp>
      <p:sp>
        <p:nvSpPr>
          <p:cNvPr id="172037" name="Text Box 4">
            <a:extLst>
              <a:ext uri="{FF2B5EF4-FFF2-40B4-BE49-F238E27FC236}">
                <a16:creationId xmlns:a16="http://schemas.microsoft.com/office/drawing/2014/main" id="{39DD0C26-AC78-470C-95E6-5A586646170E}"/>
              </a:ext>
            </a:extLst>
          </p:cNvPr>
          <p:cNvSpPr txBox="1">
            <a:spLocks noChangeArrowheads="1"/>
          </p:cNvSpPr>
          <p:nvPr/>
        </p:nvSpPr>
        <p:spPr bwMode="auto">
          <a:xfrm>
            <a:off x="7239000" y="6507163"/>
            <a:ext cx="2438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spcBef>
                <a:spcPct val="50000"/>
              </a:spcBef>
            </a:pPr>
            <a:r>
              <a:rPr lang="en-US" altLang="zh-CN" sz="1200">
                <a:solidFill>
                  <a:srgbClr val="996633"/>
                </a:solidFill>
              </a:rPr>
              <a:t>© 2008 Pearson Education</a:t>
            </a:r>
          </a:p>
        </p:txBody>
      </p:sp>
      <p:sp>
        <p:nvSpPr>
          <p:cNvPr id="172038" name="WordArt 5" descr="White marble">
            <a:extLst>
              <a:ext uri="{FF2B5EF4-FFF2-40B4-BE49-F238E27FC236}">
                <a16:creationId xmlns:a16="http://schemas.microsoft.com/office/drawing/2014/main" id="{D473CBEC-69D3-44E3-A60E-1C3D6F7B9DF2}"/>
              </a:ext>
            </a:extLst>
          </p:cNvPr>
          <p:cNvSpPr>
            <a:spLocks noChangeArrowheads="1" noChangeShapeType="1" noTextEdit="1"/>
          </p:cNvSpPr>
          <p:nvPr/>
        </p:nvSpPr>
        <p:spPr bwMode="auto">
          <a:xfrm>
            <a:off x="3886200" y="381000"/>
            <a:ext cx="1371600" cy="4572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altLang="zh-CN" sz="3600" kern="10">
                <a:ln w="9525">
                  <a:round/>
                  <a:headEnd/>
                  <a:tailEnd/>
                </a:ln>
                <a:blipFill dpi="0" rotWithShape="0">
                  <a:blip r:embed="rId4"/>
                  <a:srcRect/>
                  <a:tile tx="0" ty="0" sx="100000" sy="100000" flip="none" algn="tl"/>
                </a:blipFill>
                <a:cs typeface="Times New Roman" panose="02020603050405020304" pitchFamily="18" charset="0"/>
              </a:rPr>
              <a:t>Quiz</a:t>
            </a:r>
            <a:endParaRPr lang="zh-CN" altLang="en-US" sz="3600" kern="10">
              <a:ln w="9525">
                <a:round/>
                <a:headEnd/>
                <a:tailEnd/>
              </a:ln>
              <a:blipFill dpi="0" rotWithShape="0">
                <a:blip r:embed="rId4"/>
                <a:srcRect/>
                <a:tile tx="0" ty="0" sx="100000" sy="100000" flip="none" algn="tl"/>
              </a:blipFill>
              <a:cs typeface="Times New Roman" panose="02020603050405020304" pitchFamily="18" charset="0"/>
            </a:endParaRPr>
          </a:p>
        </p:txBody>
      </p:sp>
      <p:grpSp>
        <p:nvGrpSpPr>
          <p:cNvPr id="172039" name="Group 6">
            <a:extLst>
              <a:ext uri="{FF2B5EF4-FFF2-40B4-BE49-F238E27FC236}">
                <a16:creationId xmlns:a16="http://schemas.microsoft.com/office/drawing/2014/main" id="{1119EFFA-1AC7-45DE-8DF0-2F6CE2B95656}"/>
              </a:ext>
            </a:extLst>
          </p:cNvPr>
          <p:cNvGrpSpPr>
            <a:grpSpLocks/>
          </p:cNvGrpSpPr>
          <p:nvPr/>
        </p:nvGrpSpPr>
        <p:grpSpPr bwMode="auto">
          <a:xfrm>
            <a:off x="4953000" y="3143250"/>
            <a:ext cx="3581400" cy="2190750"/>
            <a:chOff x="1028" y="2496"/>
            <a:chExt cx="2256" cy="1380"/>
          </a:xfrm>
        </p:grpSpPr>
        <p:graphicFrame>
          <p:nvGraphicFramePr>
            <p:cNvPr id="172046" name="Object 7">
              <a:extLst>
                <a:ext uri="{FF2B5EF4-FFF2-40B4-BE49-F238E27FC236}">
                  <a16:creationId xmlns:a16="http://schemas.microsoft.com/office/drawing/2014/main" id="{5AC88139-0502-4E87-BD4B-E6487160970E}"/>
                </a:ext>
              </a:extLst>
            </p:cNvPr>
            <p:cNvGraphicFramePr>
              <a:graphicFrameLocks noChangeAspect="1"/>
            </p:cNvGraphicFramePr>
            <p:nvPr/>
          </p:nvGraphicFramePr>
          <p:xfrm>
            <a:off x="1028" y="2496"/>
            <a:ext cx="2256" cy="1380"/>
          </p:xfrm>
          <a:graphic>
            <a:graphicData uri="http://schemas.openxmlformats.org/presentationml/2006/ole">
              <mc:AlternateContent xmlns:mc="http://schemas.openxmlformats.org/markup-compatibility/2006">
                <mc:Choice xmlns:v="urn:schemas-microsoft-com:vml" Requires="v">
                  <p:oleObj spid="_x0000_s39945" name="CorelDRAW" r:id="rId5" imgW="2400300" imgH="1460500" progId="CorelDRAW.Graphic.13">
                    <p:embed/>
                  </p:oleObj>
                </mc:Choice>
                <mc:Fallback>
                  <p:oleObj name="CorelDRAW" r:id="rId5" imgW="2400300" imgH="1460500" progId="CorelDRAW.Graphic.13">
                    <p:embed/>
                    <p:pic>
                      <p:nvPicPr>
                        <p:cNvPr id="172046" name="Object 7">
                          <a:extLst>
                            <a:ext uri="{FF2B5EF4-FFF2-40B4-BE49-F238E27FC236}">
                              <a16:creationId xmlns:a16="http://schemas.microsoft.com/office/drawing/2014/main" id="{5AC88139-0502-4E87-BD4B-E648716097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8" y="2496"/>
                          <a:ext cx="2256" cy="1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72047" name="Text Box 8">
              <a:extLst>
                <a:ext uri="{FF2B5EF4-FFF2-40B4-BE49-F238E27FC236}">
                  <a16:creationId xmlns:a16="http://schemas.microsoft.com/office/drawing/2014/main" id="{0982FE79-F19C-4B2E-9070-DD026A79F9DF}"/>
                </a:ext>
              </a:extLst>
            </p:cNvPr>
            <p:cNvSpPr txBox="1">
              <a:spLocks noChangeArrowheads="1"/>
            </p:cNvSpPr>
            <p:nvPr/>
          </p:nvSpPr>
          <p:spPr bwMode="auto">
            <a:xfrm>
              <a:off x="1228" y="2592"/>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600" i="1">
                  <a:latin typeface="Arial" panose="020B0604020202020204" pitchFamily="34" charset="0"/>
                </a:rPr>
                <a:t>A</a:t>
              </a:r>
            </a:p>
          </p:txBody>
        </p:sp>
        <p:sp>
          <p:nvSpPr>
            <p:cNvPr id="172048" name="Text Box 9">
              <a:extLst>
                <a:ext uri="{FF2B5EF4-FFF2-40B4-BE49-F238E27FC236}">
                  <a16:creationId xmlns:a16="http://schemas.microsoft.com/office/drawing/2014/main" id="{435EDBFB-BD4B-45D0-B1F7-078556CE976E}"/>
                </a:ext>
              </a:extLst>
            </p:cNvPr>
            <p:cNvSpPr txBox="1">
              <a:spLocks noChangeArrowheads="1"/>
            </p:cNvSpPr>
            <p:nvPr/>
          </p:nvSpPr>
          <p:spPr bwMode="auto">
            <a:xfrm>
              <a:off x="1228" y="2956"/>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600" i="1">
                  <a:latin typeface="Arial" panose="020B0604020202020204" pitchFamily="34" charset="0"/>
                </a:rPr>
                <a:t>B</a:t>
              </a:r>
            </a:p>
          </p:txBody>
        </p:sp>
        <p:sp>
          <p:nvSpPr>
            <p:cNvPr id="172049" name="Text Box 10">
              <a:extLst>
                <a:ext uri="{FF2B5EF4-FFF2-40B4-BE49-F238E27FC236}">
                  <a16:creationId xmlns:a16="http://schemas.microsoft.com/office/drawing/2014/main" id="{72639739-38EF-4306-940A-C98A77A9629F}"/>
                </a:ext>
              </a:extLst>
            </p:cNvPr>
            <p:cNvSpPr txBox="1">
              <a:spLocks noChangeArrowheads="1"/>
            </p:cNvSpPr>
            <p:nvPr/>
          </p:nvSpPr>
          <p:spPr bwMode="auto">
            <a:xfrm>
              <a:off x="1392" y="2496"/>
              <a:ext cx="24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600">
                  <a:latin typeface="Symbol" panose="05050102010706020507" pitchFamily="18" charset="2"/>
                </a:rPr>
                <a:t>S</a:t>
              </a:r>
            </a:p>
          </p:txBody>
        </p:sp>
        <p:sp>
          <p:nvSpPr>
            <p:cNvPr id="172050" name="Text Box 11">
              <a:extLst>
                <a:ext uri="{FF2B5EF4-FFF2-40B4-BE49-F238E27FC236}">
                  <a16:creationId xmlns:a16="http://schemas.microsoft.com/office/drawing/2014/main" id="{8DFC6275-D16E-49F4-BA4F-3FBA26A4A8A9}"/>
                </a:ext>
              </a:extLst>
            </p:cNvPr>
            <p:cNvSpPr txBox="1">
              <a:spLocks noChangeArrowheads="1"/>
            </p:cNvSpPr>
            <p:nvPr/>
          </p:nvSpPr>
          <p:spPr bwMode="auto">
            <a:xfrm>
              <a:off x="1468" y="2956"/>
              <a:ext cx="43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600" i="1">
                  <a:latin typeface="Arial" panose="020B0604020202020204" pitchFamily="34" charset="0"/>
                </a:rPr>
                <a:t>C</a:t>
              </a:r>
              <a:r>
                <a:rPr lang="en-US" altLang="zh-CN" sz="1600" baseline="-25000">
                  <a:latin typeface="Arial" panose="020B0604020202020204" pitchFamily="34" charset="0"/>
                </a:rPr>
                <a:t>out</a:t>
              </a:r>
            </a:p>
          </p:txBody>
        </p:sp>
        <p:sp>
          <p:nvSpPr>
            <p:cNvPr id="172051" name="Text Box 12">
              <a:extLst>
                <a:ext uri="{FF2B5EF4-FFF2-40B4-BE49-F238E27FC236}">
                  <a16:creationId xmlns:a16="http://schemas.microsoft.com/office/drawing/2014/main" id="{710BD821-3415-4CC1-9A21-8B20E6CA5473}"/>
                </a:ext>
              </a:extLst>
            </p:cNvPr>
            <p:cNvSpPr txBox="1">
              <a:spLocks noChangeArrowheads="1"/>
            </p:cNvSpPr>
            <p:nvPr/>
          </p:nvSpPr>
          <p:spPr bwMode="auto">
            <a:xfrm>
              <a:off x="1564" y="2572"/>
              <a:ext cx="24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600">
                  <a:latin typeface="Symbol" panose="05050102010706020507" pitchFamily="18" charset="2"/>
                </a:rPr>
                <a:t>S</a:t>
              </a:r>
            </a:p>
          </p:txBody>
        </p:sp>
        <p:grpSp>
          <p:nvGrpSpPr>
            <p:cNvPr id="172052" name="Group 13">
              <a:extLst>
                <a:ext uri="{FF2B5EF4-FFF2-40B4-BE49-F238E27FC236}">
                  <a16:creationId xmlns:a16="http://schemas.microsoft.com/office/drawing/2014/main" id="{62AB4A7A-50B6-4F8F-86D2-8F089C3B4D8E}"/>
                </a:ext>
              </a:extLst>
            </p:cNvPr>
            <p:cNvGrpSpPr>
              <a:grpSpLocks/>
            </p:cNvGrpSpPr>
            <p:nvPr/>
          </p:nvGrpSpPr>
          <p:grpSpPr bwMode="auto">
            <a:xfrm>
              <a:off x="2072" y="2496"/>
              <a:ext cx="672" cy="672"/>
              <a:chOff x="2112" y="2496"/>
              <a:chExt cx="672" cy="672"/>
            </a:xfrm>
          </p:grpSpPr>
          <p:sp>
            <p:nvSpPr>
              <p:cNvPr id="172053" name="Text Box 14">
                <a:extLst>
                  <a:ext uri="{FF2B5EF4-FFF2-40B4-BE49-F238E27FC236}">
                    <a16:creationId xmlns:a16="http://schemas.microsoft.com/office/drawing/2014/main" id="{E6AD6E14-73A5-416F-A463-360D13285CAB}"/>
                  </a:ext>
                </a:extLst>
              </p:cNvPr>
              <p:cNvSpPr txBox="1">
                <a:spLocks noChangeArrowheads="1"/>
              </p:cNvSpPr>
              <p:nvPr/>
            </p:nvSpPr>
            <p:spPr bwMode="auto">
              <a:xfrm>
                <a:off x="2112" y="2592"/>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600" i="1">
                    <a:latin typeface="Arial" panose="020B0604020202020204" pitchFamily="34" charset="0"/>
                  </a:rPr>
                  <a:t>A</a:t>
                </a:r>
              </a:p>
            </p:txBody>
          </p:sp>
          <p:sp>
            <p:nvSpPr>
              <p:cNvPr id="172054" name="Text Box 15">
                <a:extLst>
                  <a:ext uri="{FF2B5EF4-FFF2-40B4-BE49-F238E27FC236}">
                    <a16:creationId xmlns:a16="http://schemas.microsoft.com/office/drawing/2014/main" id="{5401E556-D1A7-4A6F-87CE-101F2A120156}"/>
                  </a:ext>
                </a:extLst>
              </p:cNvPr>
              <p:cNvSpPr txBox="1">
                <a:spLocks noChangeArrowheads="1"/>
              </p:cNvSpPr>
              <p:nvPr/>
            </p:nvSpPr>
            <p:spPr bwMode="auto">
              <a:xfrm>
                <a:off x="2112" y="2956"/>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600" i="1">
                    <a:latin typeface="Arial" panose="020B0604020202020204" pitchFamily="34" charset="0"/>
                  </a:rPr>
                  <a:t>B</a:t>
                </a:r>
              </a:p>
            </p:txBody>
          </p:sp>
          <p:sp>
            <p:nvSpPr>
              <p:cNvPr id="172055" name="Text Box 16">
                <a:extLst>
                  <a:ext uri="{FF2B5EF4-FFF2-40B4-BE49-F238E27FC236}">
                    <a16:creationId xmlns:a16="http://schemas.microsoft.com/office/drawing/2014/main" id="{B1C95643-306B-4F70-A2DC-B01012202A7F}"/>
                  </a:ext>
                </a:extLst>
              </p:cNvPr>
              <p:cNvSpPr txBox="1">
                <a:spLocks noChangeArrowheads="1"/>
              </p:cNvSpPr>
              <p:nvPr/>
            </p:nvSpPr>
            <p:spPr bwMode="auto">
              <a:xfrm>
                <a:off x="2276" y="2496"/>
                <a:ext cx="24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600">
                    <a:latin typeface="Symbol" panose="05050102010706020507" pitchFamily="18" charset="2"/>
                  </a:rPr>
                  <a:t>S</a:t>
                </a:r>
              </a:p>
            </p:txBody>
          </p:sp>
          <p:sp>
            <p:nvSpPr>
              <p:cNvPr id="172056" name="Text Box 17">
                <a:extLst>
                  <a:ext uri="{FF2B5EF4-FFF2-40B4-BE49-F238E27FC236}">
                    <a16:creationId xmlns:a16="http://schemas.microsoft.com/office/drawing/2014/main" id="{14900DD2-4503-438E-AAFF-606CFF589A7F}"/>
                  </a:ext>
                </a:extLst>
              </p:cNvPr>
              <p:cNvSpPr txBox="1">
                <a:spLocks noChangeArrowheads="1"/>
              </p:cNvSpPr>
              <p:nvPr/>
            </p:nvSpPr>
            <p:spPr bwMode="auto">
              <a:xfrm>
                <a:off x="2352" y="2956"/>
                <a:ext cx="43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600" i="1">
                    <a:latin typeface="Arial" panose="020B0604020202020204" pitchFamily="34" charset="0"/>
                  </a:rPr>
                  <a:t>C</a:t>
                </a:r>
                <a:r>
                  <a:rPr lang="en-US" altLang="zh-CN" sz="1600" baseline="-25000">
                    <a:latin typeface="Arial" panose="020B0604020202020204" pitchFamily="34" charset="0"/>
                  </a:rPr>
                  <a:t>out</a:t>
                </a:r>
              </a:p>
            </p:txBody>
          </p:sp>
          <p:sp>
            <p:nvSpPr>
              <p:cNvPr id="172057" name="Text Box 18">
                <a:extLst>
                  <a:ext uri="{FF2B5EF4-FFF2-40B4-BE49-F238E27FC236}">
                    <a16:creationId xmlns:a16="http://schemas.microsoft.com/office/drawing/2014/main" id="{BD3128F9-0630-4E6C-982A-E6F37619596C}"/>
                  </a:ext>
                </a:extLst>
              </p:cNvPr>
              <p:cNvSpPr txBox="1">
                <a:spLocks noChangeArrowheads="1"/>
              </p:cNvSpPr>
              <p:nvPr/>
            </p:nvSpPr>
            <p:spPr bwMode="auto">
              <a:xfrm>
                <a:off x="2448" y="2572"/>
                <a:ext cx="24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600">
                    <a:latin typeface="Symbol" panose="05050102010706020507" pitchFamily="18" charset="2"/>
                  </a:rPr>
                  <a:t>S</a:t>
                </a:r>
              </a:p>
            </p:txBody>
          </p:sp>
        </p:grpSp>
      </p:grpSp>
      <p:sp>
        <p:nvSpPr>
          <p:cNvPr id="172040" name="Text Box 19">
            <a:extLst>
              <a:ext uri="{FF2B5EF4-FFF2-40B4-BE49-F238E27FC236}">
                <a16:creationId xmlns:a16="http://schemas.microsoft.com/office/drawing/2014/main" id="{EB89A374-FC67-497F-B136-EAA1610B75D3}"/>
              </a:ext>
            </a:extLst>
          </p:cNvPr>
          <p:cNvSpPr txBox="1">
            <a:spLocks noChangeArrowheads="1"/>
          </p:cNvSpPr>
          <p:nvPr/>
        </p:nvSpPr>
        <p:spPr bwMode="auto">
          <a:xfrm>
            <a:off x="4724400" y="329565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600">
                <a:solidFill>
                  <a:srgbClr val="FF0000"/>
                </a:solidFill>
              </a:rPr>
              <a:t>0</a:t>
            </a:r>
          </a:p>
        </p:txBody>
      </p:sp>
      <p:sp>
        <p:nvSpPr>
          <p:cNvPr id="172041" name="Text Box 20">
            <a:extLst>
              <a:ext uri="{FF2B5EF4-FFF2-40B4-BE49-F238E27FC236}">
                <a16:creationId xmlns:a16="http://schemas.microsoft.com/office/drawing/2014/main" id="{B3DD7813-20F9-4A44-9CA7-B3FA65C86B0F}"/>
              </a:ext>
            </a:extLst>
          </p:cNvPr>
          <p:cNvSpPr txBox="1">
            <a:spLocks noChangeArrowheads="1"/>
          </p:cNvSpPr>
          <p:nvPr/>
        </p:nvSpPr>
        <p:spPr bwMode="auto">
          <a:xfrm>
            <a:off x="5334000" y="44196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600">
                <a:solidFill>
                  <a:srgbClr val="FF0000"/>
                </a:solidFill>
              </a:rPr>
              <a:t>1</a:t>
            </a:r>
          </a:p>
        </p:txBody>
      </p:sp>
      <p:sp>
        <p:nvSpPr>
          <p:cNvPr id="172042" name="Text Box 21">
            <a:extLst>
              <a:ext uri="{FF2B5EF4-FFF2-40B4-BE49-F238E27FC236}">
                <a16:creationId xmlns:a16="http://schemas.microsoft.com/office/drawing/2014/main" id="{AFA8C98B-8126-4EB0-A900-AB6B0168BBCB}"/>
              </a:ext>
            </a:extLst>
          </p:cNvPr>
          <p:cNvSpPr txBox="1">
            <a:spLocks noChangeArrowheads="1"/>
          </p:cNvSpPr>
          <p:nvPr/>
        </p:nvSpPr>
        <p:spPr bwMode="auto">
          <a:xfrm>
            <a:off x="4724400" y="390525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600">
                <a:solidFill>
                  <a:srgbClr val="FF0000"/>
                </a:solidFill>
              </a:rPr>
              <a:t>0</a:t>
            </a:r>
          </a:p>
        </p:txBody>
      </p:sp>
      <p:sp>
        <p:nvSpPr>
          <p:cNvPr id="172043" name="Text Box 27">
            <a:extLst>
              <a:ext uri="{FF2B5EF4-FFF2-40B4-BE49-F238E27FC236}">
                <a16:creationId xmlns:a16="http://schemas.microsoft.com/office/drawing/2014/main" id="{91654542-6C4D-4F64-97AA-A191CCB60B23}"/>
              </a:ext>
            </a:extLst>
          </p:cNvPr>
          <p:cNvSpPr txBox="1">
            <a:spLocks noChangeArrowheads="1"/>
          </p:cNvSpPr>
          <p:nvPr/>
        </p:nvSpPr>
        <p:spPr bwMode="auto">
          <a:xfrm>
            <a:off x="8077200" y="314325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600">
                <a:solidFill>
                  <a:srgbClr val="FF0000"/>
                </a:solidFill>
              </a:rPr>
              <a:t>Sum</a:t>
            </a:r>
          </a:p>
        </p:txBody>
      </p:sp>
      <p:sp>
        <p:nvSpPr>
          <p:cNvPr id="172044" name="Text Box 28">
            <a:extLst>
              <a:ext uri="{FF2B5EF4-FFF2-40B4-BE49-F238E27FC236}">
                <a16:creationId xmlns:a16="http://schemas.microsoft.com/office/drawing/2014/main" id="{6D9E3CF4-C0BE-4DDE-A2B9-1B5103C04EE5}"/>
              </a:ext>
            </a:extLst>
          </p:cNvPr>
          <p:cNvSpPr txBox="1">
            <a:spLocks noChangeArrowheads="1"/>
          </p:cNvSpPr>
          <p:nvPr/>
        </p:nvSpPr>
        <p:spPr bwMode="auto">
          <a:xfrm>
            <a:off x="8305800" y="4743450"/>
            <a:ext cx="685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600" i="1">
                <a:solidFill>
                  <a:srgbClr val="FF0000"/>
                </a:solidFill>
                <a:latin typeface="Arial" panose="020B0604020202020204" pitchFamily="34" charset="0"/>
              </a:rPr>
              <a:t>C</a:t>
            </a:r>
            <a:r>
              <a:rPr lang="en-US" altLang="zh-CN" sz="1600" baseline="-25000">
                <a:solidFill>
                  <a:srgbClr val="FF0000"/>
                </a:solidFill>
                <a:latin typeface="Arial" panose="020B0604020202020204" pitchFamily="34" charset="0"/>
              </a:rPr>
              <a:t>out</a:t>
            </a:r>
          </a:p>
        </p:txBody>
      </p:sp>
    </p:spTree>
  </p:cSld>
  <p:clrMapOvr>
    <a:masterClrMapping/>
  </p:clrMapOvr>
  <p:transition>
    <p:pull dir="ru"/>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E3E0F6B8-D1E0-4859-8097-596974E4003B}"/>
              </a:ext>
            </a:extLst>
          </p:cNvPr>
          <p:cNvSpPr>
            <a:spLocks noChangeArrowheads="1"/>
          </p:cNvSpPr>
          <p:nvPr/>
        </p:nvSpPr>
        <p:spPr bwMode="auto">
          <a:xfrm>
            <a:off x="0" y="0"/>
            <a:ext cx="9144000" cy="6858000"/>
          </a:xfrm>
          <a:prstGeom prst="rect">
            <a:avLst/>
          </a:prstGeom>
          <a:solidFill>
            <a:srgbClr val="FFFF99"/>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174083" name="Rectangle 12">
            <a:extLst>
              <a:ext uri="{FF2B5EF4-FFF2-40B4-BE49-F238E27FC236}">
                <a16:creationId xmlns:a16="http://schemas.microsoft.com/office/drawing/2014/main" id="{4F05112F-2C3C-40FC-B405-3CB745CDD6AD}"/>
              </a:ext>
            </a:extLst>
          </p:cNvPr>
          <p:cNvSpPr>
            <a:spLocks noChangeArrowheads="1"/>
          </p:cNvSpPr>
          <p:nvPr/>
        </p:nvSpPr>
        <p:spPr bwMode="auto">
          <a:xfrm>
            <a:off x="4572000" y="2362200"/>
            <a:ext cx="4343400" cy="2514600"/>
          </a:xfrm>
          <a:prstGeom prst="rect">
            <a:avLst/>
          </a:prstGeom>
          <a:solidFill>
            <a:srgbClr val="FFFF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174084" name="Text Box 3">
            <a:extLst>
              <a:ext uri="{FF2B5EF4-FFF2-40B4-BE49-F238E27FC236}">
                <a16:creationId xmlns:a16="http://schemas.microsoft.com/office/drawing/2014/main" id="{1DA3EADF-349E-401F-BC6E-B2C21306762E}"/>
              </a:ext>
            </a:extLst>
          </p:cNvPr>
          <p:cNvSpPr txBox="1">
            <a:spLocks noChangeArrowheads="1"/>
          </p:cNvSpPr>
          <p:nvPr/>
        </p:nvSpPr>
        <p:spPr bwMode="auto">
          <a:xfrm>
            <a:off x="914400" y="1752600"/>
            <a:ext cx="7467600"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spcBef>
                <a:spcPct val="50000"/>
              </a:spcBef>
            </a:pPr>
            <a:r>
              <a:rPr lang="en-US" altLang="zh-CN">
                <a:solidFill>
                  <a:schemeClr val="tx2"/>
                </a:solidFill>
              </a:rPr>
              <a:t>2. The output will be LOW if</a:t>
            </a:r>
          </a:p>
          <a:p>
            <a:pPr eaLnBrk="1" hangingPunct="1">
              <a:spcBef>
                <a:spcPct val="50000"/>
              </a:spcBef>
            </a:pPr>
            <a:r>
              <a:rPr lang="en-US" altLang="zh-CN">
                <a:solidFill>
                  <a:schemeClr val="tx2"/>
                </a:solidFill>
              </a:rPr>
              <a:t>	a. </a:t>
            </a:r>
            <a:r>
              <a:rPr lang="en-US" altLang="zh-CN" i="1">
                <a:solidFill>
                  <a:schemeClr val="tx2"/>
                </a:solidFill>
              </a:rPr>
              <a:t>A</a:t>
            </a:r>
            <a:r>
              <a:rPr lang="en-US" altLang="zh-CN">
                <a:solidFill>
                  <a:schemeClr val="tx2"/>
                </a:solidFill>
              </a:rPr>
              <a:t> &lt; </a:t>
            </a:r>
            <a:r>
              <a:rPr lang="en-US" altLang="zh-CN" i="1">
                <a:solidFill>
                  <a:schemeClr val="tx2"/>
                </a:solidFill>
              </a:rPr>
              <a:t>B</a:t>
            </a:r>
            <a:endParaRPr lang="en-US" altLang="zh-CN" i="1" baseline="30000">
              <a:solidFill>
                <a:schemeClr val="tx2"/>
              </a:solidFill>
            </a:endParaRPr>
          </a:p>
          <a:p>
            <a:pPr eaLnBrk="1" hangingPunct="1">
              <a:spcBef>
                <a:spcPct val="50000"/>
              </a:spcBef>
            </a:pPr>
            <a:r>
              <a:rPr lang="en-US" altLang="zh-CN">
                <a:solidFill>
                  <a:schemeClr val="tx2"/>
                </a:solidFill>
              </a:rPr>
              <a:t>	b. </a:t>
            </a:r>
            <a:r>
              <a:rPr lang="en-US" altLang="zh-CN" i="1">
                <a:solidFill>
                  <a:schemeClr val="tx2"/>
                </a:solidFill>
              </a:rPr>
              <a:t>A</a:t>
            </a:r>
            <a:r>
              <a:rPr lang="en-US" altLang="zh-CN">
                <a:solidFill>
                  <a:schemeClr val="tx2"/>
                </a:solidFill>
              </a:rPr>
              <a:t> &gt; </a:t>
            </a:r>
            <a:r>
              <a:rPr lang="en-US" altLang="zh-CN" i="1">
                <a:solidFill>
                  <a:schemeClr val="tx2"/>
                </a:solidFill>
              </a:rPr>
              <a:t>B</a:t>
            </a:r>
          </a:p>
          <a:p>
            <a:pPr eaLnBrk="1" hangingPunct="1">
              <a:spcBef>
                <a:spcPct val="50000"/>
              </a:spcBef>
            </a:pPr>
            <a:endParaRPr lang="en-US" altLang="zh-CN" sz="800" i="1">
              <a:solidFill>
                <a:schemeClr val="tx2"/>
              </a:solidFill>
            </a:endParaRPr>
          </a:p>
          <a:p>
            <a:pPr eaLnBrk="1" hangingPunct="1"/>
            <a:r>
              <a:rPr lang="en-US" altLang="zh-CN">
                <a:solidFill>
                  <a:schemeClr val="tx2"/>
                </a:solidFill>
              </a:rPr>
              <a:t>	c. both a and b are</a:t>
            </a:r>
          </a:p>
          <a:p>
            <a:pPr eaLnBrk="1" hangingPunct="1"/>
            <a:r>
              <a:rPr lang="en-US" altLang="zh-CN">
                <a:solidFill>
                  <a:schemeClr val="tx2"/>
                </a:solidFill>
              </a:rPr>
              <a:t>	    correct</a:t>
            </a:r>
          </a:p>
          <a:p>
            <a:pPr eaLnBrk="1" hangingPunct="1">
              <a:spcBef>
                <a:spcPct val="50000"/>
              </a:spcBef>
            </a:pPr>
            <a:r>
              <a:rPr lang="en-US" altLang="zh-CN">
                <a:solidFill>
                  <a:schemeClr val="tx2"/>
                </a:solidFill>
              </a:rPr>
              <a:t>	d. </a:t>
            </a:r>
            <a:r>
              <a:rPr lang="en-US" altLang="zh-CN" i="1">
                <a:solidFill>
                  <a:schemeClr val="tx2"/>
                </a:solidFill>
              </a:rPr>
              <a:t>A</a:t>
            </a:r>
            <a:r>
              <a:rPr lang="en-US" altLang="zh-CN">
                <a:solidFill>
                  <a:schemeClr val="tx2"/>
                </a:solidFill>
              </a:rPr>
              <a:t> = </a:t>
            </a:r>
            <a:r>
              <a:rPr lang="en-US" altLang="zh-CN" i="1">
                <a:solidFill>
                  <a:schemeClr val="tx2"/>
                </a:solidFill>
              </a:rPr>
              <a:t>B</a:t>
            </a:r>
          </a:p>
          <a:p>
            <a:pPr eaLnBrk="1" hangingPunct="1">
              <a:spcBef>
                <a:spcPct val="50000"/>
              </a:spcBef>
            </a:pPr>
            <a:endParaRPr lang="zh-CN" altLang="en-US">
              <a:solidFill>
                <a:schemeClr val="tx2"/>
              </a:solidFill>
            </a:endParaRPr>
          </a:p>
        </p:txBody>
      </p:sp>
      <p:sp>
        <p:nvSpPr>
          <p:cNvPr id="174085" name="Text Box 4">
            <a:extLst>
              <a:ext uri="{FF2B5EF4-FFF2-40B4-BE49-F238E27FC236}">
                <a16:creationId xmlns:a16="http://schemas.microsoft.com/office/drawing/2014/main" id="{CDEBC148-F9D9-4772-A6F4-155C57512851}"/>
              </a:ext>
            </a:extLst>
          </p:cNvPr>
          <p:cNvSpPr txBox="1">
            <a:spLocks noChangeArrowheads="1"/>
          </p:cNvSpPr>
          <p:nvPr/>
        </p:nvSpPr>
        <p:spPr bwMode="auto">
          <a:xfrm>
            <a:off x="7239000" y="6507163"/>
            <a:ext cx="2438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spcBef>
                <a:spcPct val="50000"/>
              </a:spcBef>
            </a:pPr>
            <a:r>
              <a:rPr lang="en-US" altLang="zh-CN" sz="1200">
                <a:solidFill>
                  <a:srgbClr val="996633"/>
                </a:solidFill>
              </a:rPr>
              <a:t>© 2008 Pearson Education</a:t>
            </a:r>
          </a:p>
        </p:txBody>
      </p:sp>
      <p:sp>
        <p:nvSpPr>
          <p:cNvPr id="174086" name="WordArt 5" descr="White marble">
            <a:extLst>
              <a:ext uri="{FF2B5EF4-FFF2-40B4-BE49-F238E27FC236}">
                <a16:creationId xmlns:a16="http://schemas.microsoft.com/office/drawing/2014/main" id="{048DD459-C79B-4FF1-9A54-FF8EC67C150A}"/>
              </a:ext>
            </a:extLst>
          </p:cNvPr>
          <p:cNvSpPr>
            <a:spLocks noChangeArrowheads="1" noChangeShapeType="1" noTextEdit="1"/>
          </p:cNvSpPr>
          <p:nvPr/>
        </p:nvSpPr>
        <p:spPr bwMode="auto">
          <a:xfrm>
            <a:off x="3886200" y="381000"/>
            <a:ext cx="1371600" cy="4572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altLang="zh-CN" sz="3600" kern="10">
                <a:ln w="9525">
                  <a:round/>
                  <a:headEnd/>
                  <a:tailEnd/>
                </a:ln>
                <a:blipFill dpi="0" rotWithShape="0">
                  <a:blip r:embed="rId4"/>
                  <a:srcRect/>
                  <a:tile tx="0" ty="0" sx="100000" sy="100000" flip="none" algn="tl"/>
                </a:blipFill>
                <a:cs typeface="Times New Roman" panose="02020603050405020304" pitchFamily="18" charset="0"/>
              </a:rPr>
              <a:t>Quiz</a:t>
            </a:r>
            <a:endParaRPr lang="zh-CN" altLang="en-US" sz="3600" kern="10">
              <a:ln w="9525">
                <a:round/>
                <a:headEnd/>
                <a:tailEnd/>
              </a:ln>
              <a:blipFill dpi="0" rotWithShape="0">
                <a:blip r:embed="rId4"/>
                <a:srcRect/>
                <a:tile tx="0" ty="0" sx="100000" sy="100000" flip="none" algn="tl"/>
              </a:blipFill>
              <a:cs typeface="Times New Roman" panose="02020603050405020304" pitchFamily="18" charset="0"/>
            </a:endParaRPr>
          </a:p>
        </p:txBody>
      </p:sp>
      <p:graphicFrame>
        <p:nvGraphicFramePr>
          <p:cNvPr id="174087" name="Object 6">
            <a:extLst>
              <a:ext uri="{FF2B5EF4-FFF2-40B4-BE49-F238E27FC236}">
                <a16:creationId xmlns:a16="http://schemas.microsoft.com/office/drawing/2014/main" id="{C37117E1-E0DD-421B-8368-409C9F231C73}"/>
              </a:ext>
            </a:extLst>
          </p:cNvPr>
          <p:cNvGraphicFramePr>
            <a:graphicFrameLocks noChangeAspect="1"/>
          </p:cNvGraphicFramePr>
          <p:nvPr/>
        </p:nvGraphicFramePr>
        <p:xfrm>
          <a:off x="5486400" y="2514600"/>
          <a:ext cx="3048000" cy="2206625"/>
        </p:xfrm>
        <a:graphic>
          <a:graphicData uri="http://schemas.openxmlformats.org/presentationml/2006/ole">
            <mc:AlternateContent xmlns:mc="http://schemas.openxmlformats.org/markup-compatibility/2006">
              <mc:Choice xmlns:v="urn:schemas-microsoft-com:vml" Requires="v">
                <p:oleObj spid="_x0000_s40969" name="CorelDRAW" r:id="rId5" imgW="1651000" imgH="1181100" progId="CorelDRAW.Graphic.13">
                  <p:embed/>
                </p:oleObj>
              </mc:Choice>
              <mc:Fallback>
                <p:oleObj name="CorelDRAW" r:id="rId5" imgW="1651000" imgH="1181100" progId="CorelDRAW.Graphic.13">
                  <p:embed/>
                  <p:pic>
                    <p:nvPicPr>
                      <p:cNvPr id="174087" name="Object 6">
                        <a:extLst>
                          <a:ext uri="{FF2B5EF4-FFF2-40B4-BE49-F238E27FC236}">
                            <a16:creationId xmlns:a16="http://schemas.microsoft.com/office/drawing/2014/main" id="{C37117E1-E0DD-421B-8368-409C9F231C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2514600"/>
                        <a:ext cx="3048000" cy="220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74088" name="Text Box 7">
            <a:extLst>
              <a:ext uri="{FF2B5EF4-FFF2-40B4-BE49-F238E27FC236}">
                <a16:creationId xmlns:a16="http://schemas.microsoft.com/office/drawing/2014/main" id="{0EE8D4DD-8AF9-40DB-94DB-083EEB2815EB}"/>
              </a:ext>
            </a:extLst>
          </p:cNvPr>
          <p:cNvSpPr txBox="1">
            <a:spLocks noChangeArrowheads="1"/>
          </p:cNvSpPr>
          <p:nvPr/>
        </p:nvSpPr>
        <p:spPr bwMode="auto">
          <a:xfrm>
            <a:off x="5160963" y="2384425"/>
            <a:ext cx="533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600" i="1">
                <a:solidFill>
                  <a:srgbClr val="FF0000"/>
                </a:solidFill>
                <a:latin typeface="Arial" panose="020B0604020202020204" pitchFamily="34" charset="0"/>
              </a:rPr>
              <a:t>A</a:t>
            </a:r>
            <a:r>
              <a:rPr lang="en-US" altLang="zh-CN" sz="1600" baseline="-25000">
                <a:solidFill>
                  <a:srgbClr val="FF0000"/>
                </a:solidFill>
                <a:latin typeface="Arial" panose="020B0604020202020204" pitchFamily="34" charset="0"/>
              </a:rPr>
              <a:t>1</a:t>
            </a:r>
            <a:endParaRPr lang="en-US" altLang="zh-CN" sz="1600">
              <a:solidFill>
                <a:srgbClr val="FF0000"/>
              </a:solidFill>
              <a:latin typeface="Arial" panose="020B0604020202020204" pitchFamily="34" charset="0"/>
            </a:endParaRPr>
          </a:p>
          <a:p>
            <a:r>
              <a:rPr lang="en-US" altLang="zh-CN" sz="1600" i="1">
                <a:solidFill>
                  <a:srgbClr val="FF0000"/>
                </a:solidFill>
                <a:latin typeface="Arial" panose="020B0604020202020204" pitchFamily="34" charset="0"/>
              </a:rPr>
              <a:t>B</a:t>
            </a:r>
            <a:r>
              <a:rPr lang="en-US" altLang="zh-CN" sz="1600" baseline="-25000">
                <a:solidFill>
                  <a:srgbClr val="FF0000"/>
                </a:solidFill>
                <a:latin typeface="Arial" panose="020B0604020202020204" pitchFamily="34" charset="0"/>
              </a:rPr>
              <a:t>1</a:t>
            </a:r>
          </a:p>
        </p:txBody>
      </p:sp>
      <p:sp>
        <p:nvSpPr>
          <p:cNvPr id="174089" name="Text Box 8">
            <a:extLst>
              <a:ext uri="{FF2B5EF4-FFF2-40B4-BE49-F238E27FC236}">
                <a16:creationId xmlns:a16="http://schemas.microsoft.com/office/drawing/2014/main" id="{D8681CDE-F152-4B94-80A5-7A622D2B5BBD}"/>
              </a:ext>
            </a:extLst>
          </p:cNvPr>
          <p:cNvSpPr txBox="1">
            <a:spLocks noChangeArrowheads="1"/>
          </p:cNvSpPr>
          <p:nvPr/>
        </p:nvSpPr>
        <p:spPr bwMode="auto">
          <a:xfrm>
            <a:off x="5160963" y="2994025"/>
            <a:ext cx="533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600" i="1">
                <a:solidFill>
                  <a:srgbClr val="FF0000"/>
                </a:solidFill>
                <a:latin typeface="Arial" panose="020B0604020202020204" pitchFamily="34" charset="0"/>
              </a:rPr>
              <a:t>A</a:t>
            </a:r>
            <a:r>
              <a:rPr lang="en-US" altLang="zh-CN" sz="1600" baseline="-25000">
                <a:solidFill>
                  <a:srgbClr val="FF0000"/>
                </a:solidFill>
                <a:latin typeface="Arial" panose="020B0604020202020204" pitchFamily="34" charset="0"/>
              </a:rPr>
              <a:t>2</a:t>
            </a:r>
            <a:endParaRPr lang="en-US" altLang="zh-CN" sz="1600">
              <a:solidFill>
                <a:srgbClr val="FF0000"/>
              </a:solidFill>
              <a:latin typeface="Arial" panose="020B0604020202020204" pitchFamily="34" charset="0"/>
            </a:endParaRPr>
          </a:p>
          <a:p>
            <a:r>
              <a:rPr lang="en-US" altLang="zh-CN" sz="1600" i="1">
                <a:solidFill>
                  <a:srgbClr val="FF0000"/>
                </a:solidFill>
                <a:latin typeface="Arial" panose="020B0604020202020204" pitchFamily="34" charset="0"/>
              </a:rPr>
              <a:t>B</a:t>
            </a:r>
            <a:r>
              <a:rPr lang="en-US" altLang="zh-CN" sz="1600" baseline="-25000">
                <a:solidFill>
                  <a:srgbClr val="FF0000"/>
                </a:solidFill>
                <a:latin typeface="Arial" panose="020B0604020202020204" pitchFamily="34" charset="0"/>
              </a:rPr>
              <a:t>2</a:t>
            </a:r>
          </a:p>
        </p:txBody>
      </p:sp>
      <p:sp>
        <p:nvSpPr>
          <p:cNvPr id="174090" name="Text Box 9">
            <a:extLst>
              <a:ext uri="{FF2B5EF4-FFF2-40B4-BE49-F238E27FC236}">
                <a16:creationId xmlns:a16="http://schemas.microsoft.com/office/drawing/2014/main" id="{20B9E76A-9309-4C38-B40E-FCB627BAAE8D}"/>
              </a:ext>
            </a:extLst>
          </p:cNvPr>
          <p:cNvSpPr txBox="1">
            <a:spLocks noChangeArrowheads="1"/>
          </p:cNvSpPr>
          <p:nvPr/>
        </p:nvSpPr>
        <p:spPr bwMode="auto">
          <a:xfrm>
            <a:off x="5146675" y="3554413"/>
            <a:ext cx="533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600" i="1">
                <a:solidFill>
                  <a:srgbClr val="FF0000"/>
                </a:solidFill>
                <a:latin typeface="Arial" panose="020B0604020202020204" pitchFamily="34" charset="0"/>
              </a:rPr>
              <a:t>A</a:t>
            </a:r>
            <a:r>
              <a:rPr lang="en-US" altLang="zh-CN" sz="1600" baseline="-25000">
                <a:solidFill>
                  <a:srgbClr val="FF0000"/>
                </a:solidFill>
                <a:latin typeface="Arial" panose="020B0604020202020204" pitchFamily="34" charset="0"/>
              </a:rPr>
              <a:t>3</a:t>
            </a:r>
            <a:endParaRPr lang="en-US" altLang="zh-CN" sz="1600">
              <a:solidFill>
                <a:srgbClr val="FF0000"/>
              </a:solidFill>
              <a:latin typeface="Arial" panose="020B0604020202020204" pitchFamily="34" charset="0"/>
            </a:endParaRPr>
          </a:p>
          <a:p>
            <a:r>
              <a:rPr lang="en-US" altLang="zh-CN" sz="1600" i="1">
                <a:solidFill>
                  <a:srgbClr val="FF0000"/>
                </a:solidFill>
                <a:latin typeface="Arial" panose="020B0604020202020204" pitchFamily="34" charset="0"/>
              </a:rPr>
              <a:t>B</a:t>
            </a:r>
            <a:r>
              <a:rPr lang="en-US" altLang="zh-CN" sz="1600" baseline="-25000">
                <a:solidFill>
                  <a:srgbClr val="FF0000"/>
                </a:solidFill>
                <a:latin typeface="Arial" panose="020B0604020202020204" pitchFamily="34" charset="0"/>
              </a:rPr>
              <a:t>3</a:t>
            </a:r>
          </a:p>
        </p:txBody>
      </p:sp>
      <p:sp>
        <p:nvSpPr>
          <p:cNvPr id="174091" name="Text Box 10">
            <a:extLst>
              <a:ext uri="{FF2B5EF4-FFF2-40B4-BE49-F238E27FC236}">
                <a16:creationId xmlns:a16="http://schemas.microsoft.com/office/drawing/2014/main" id="{15D43CF5-8080-4C3E-A634-CCCD9EF7151D}"/>
              </a:ext>
            </a:extLst>
          </p:cNvPr>
          <p:cNvSpPr txBox="1">
            <a:spLocks noChangeArrowheads="1"/>
          </p:cNvSpPr>
          <p:nvPr/>
        </p:nvSpPr>
        <p:spPr bwMode="auto">
          <a:xfrm>
            <a:off x="5132388" y="4114800"/>
            <a:ext cx="533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600" i="1">
                <a:solidFill>
                  <a:srgbClr val="FF0000"/>
                </a:solidFill>
                <a:latin typeface="Arial" panose="020B0604020202020204" pitchFamily="34" charset="0"/>
              </a:rPr>
              <a:t>A</a:t>
            </a:r>
            <a:r>
              <a:rPr lang="en-US" altLang="zh-CN" sz="1600" baseline="-25000">
                <a:solidFill>
                  <a:srgbClr val="FF0000"/>
                </a:solidFill>
                <a:latin typeface="Arial" panose="020B0604020202020204" pitchFamily="34" charset="0"/>
              </a:rPr>
              <a:t>4</a:t>
            </a:r>
            <a:endParaRPr lang="en-US" altLang="zh-CN" sz="1600">
              <a:solidFill>
                <a:srgbClr val="FF0000"/>
              </a:solidFill>
              <a:latin typeface="Arial" panose="020B0604020202020204" pitchFamily="34" charset="0"/>
            </a:endParaRPr>
          </a:p>
          <a:p>
            <a:r>
              <a:rPr lang="en-US" altLang="zh-CN" sz="1600" i="1">
                <a:solidFill>
                  <a:srgbClr val="FF0000"/>
                </a:solidFill>
                <a:latin typeface="Arial" panose="020B0604020202020204" pitchFamily="34" charset="0"/>
              </a:rPr>
              <a:t>B</a:t>
            </a:r>
            <a:r>
              <a:rPr lang="en-US" altLang="zh-CN" sz="1600" baseline="-25000">
                <a:solidFill>
                  <a:srgbClr val="FF0000"/>
                </a:solidFill>
                <a:latin typeface="Arial" panose="020B0604020202020204" pitchFamily="34" charset="0"/>
              </a:rPr>
              <a:t>4</a:t>
            </a:r>
          </a:p>
        </p:txBody>
      </p:sp>
      <p:sp>
        <p:nvSpPr>
          <p:cNvPr id="174092" name="Text Box 11">
            <a:extLst>
              <a:ext uri="{FF2B5EF4-FFF2-40B4-BE49-F238E27FC236}">
                <a16:creationId xmlns:a16="http://schemas.microsoft.com/office/drawing/2014/main" id="{FC62305C-ED28-4FE3-977A-9CB489466C61}"/>
              </a:ext>
            </a:extLst>
          </p:cNvPr>
          <p:cNvSpPr txBox="1">
            <a:spLocks noChangeArrowheads="1"/>
          </p:cNvSpPr>
          <p:nvPr/>
        </p:nvSpPr>
        <p:spPr bwMode="auto">
          <a:xfrm>
            <a:off x="8208963" y="2917825"/>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600">
                <a:solidFill>
                  <a:srgbClr val="FF0000"/>
                </a:solidFill>
              </a:rPr>
              <a:t>Output</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411C21B9-2D48-416E-9F84-E702CE0821BD}"/>
              </a:ext>
            </a:extLst>
          </p:cNvPr>
          <p:cNvSpPr>
            <a:spLocks noChangeArrowheads="1"/>
          </p:cNvSpPr>
          <p:nvPr/>
        </p:nvSpPr>
        <p:spPr bwMode="auto">
          <a:xfrm>
            <a:off x="0" y="0"/>
            <a:ext cx="9144000" cy="6858000"/>
          </a:xfrm>
          <a:prstGeom prst="rect">
            <a:avLst/>
          </a:prstGeom>
          <a:solidFill>
            <a:srgbClr val="FFFF99"/>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176131" name="Text Box 3">
            <a:extLst>
              <a:ext uri="{FF2B5EF4-FFF2-40B4-BE49-F238E27FC236}">
                <a16:creationId xmlns:a16="http://schemas.microsoft.com/office/drawing/2014/main" id="{A170B5D2-31D8-4C81-8FFC-E5DF21C760EC}"/>
              </a:ext>
            </a:extLst>
          </p:cNvPr>
          <p:cNvSpPr txBox="1">
            <a:spLocks noChangeArrowheads="1"/>
          </p:cNvSpPr>
          <p:nvPr/>
        </p:nvSpPr>
        <p:spPr bwMode="auto">
          <a:xfrm>
            <a:off x="914400" y="1600200"/>
            <a:ext cx="7467600"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spcBef>
                <a:spcPct val="50000"/>
              </a:spcBef>
            </a:pPr>
            <a:r>
              <a:rPr lang="en-US" altLang="zh-CN">
                <a:solidFill>
                  <a:schemeClr val="tx2"/>
                </a:solidFill>
              </a:rPr>
              <a:t>3.  If you expand two 4-bit comparators to accept two 8-bit numbers, the output of the least significant comparator is</a:t>
            </a:r>
          </a:p>
          <a:p>
            <a:pPr eaLnBrk="1" hangingPunct="1">
              <a:spcBef>
                <a:spcPct val="50000"/>
              </a:spcBef>
            </a:pPr>
            <a:r>
              <a:rPr lang="en-US" altLang="zh-CN">
                <a:solidFill>
                  <a:schemeClr val="tx2"/>
                </a:solidFill>
              </a:rPr>
              <a:t>	a. equal to the final output</a:t>
            </a:r>
          </a:p>
          <a:p>
            <a:pPr eaLnBrk="1" hangingPunct="1">
              <a:spcBef>
                <a:spcPct val="50000"/>
              </a:spcBef>
            </a:pPr>
            <a:endParaRPr lang="en-US" altLang="zh-CN" sz="1000" baseline="30000">
              <a:solidFill>
                <a:schemeClr val="tx2"/>
              </a:solidFill>
            </a:endParaRPr>
          </a:p>
          <a:p>
            <a:pPr eaLnBrk="1" hangingPunct="1"/>
            <a:r>
              <a:rPr lang="en-US" altLang="zh-CN">
                <a:solidFill>
                  <a:schemeClr val="tx2"/>
                </a:solidFill>
              </a:rPr>
              <a:t>	b. connected to the cascading inputs of the most  </a:t>
            </a:r>
          </a:p>
          <a:p>
            <a:pPr eaLnBrk="1" hangingPunct="1"/>
            <a:r>
              <a:rPr lang="en-US" altLang="zh-CN">
                <a:solidFill>
                  <a:schemeClr val="tx2"/>
                </a:solidFill>
              </a:rPr>
              <a:t>                significant comparator</a:t>
            </a:r>
          </a:p>
          <a:p>
            <a:pPr eaLnBrk="1" hangingPunct="1"/>
            <a:endParaRPr lang="en-US" altLang="zh-CN" sz="1600">
              <a:solidFill>
                <a:schemeClr val="tx2"/>
              </a:solidFill>
            </a:endParaRPr>
          </a:p>
          <a:p>
            <a:pPr eaLnBrk="1" hangingPunct="1"/>
            <a:r>
              <a:rPr lang="en-US" altLang="zh-CN">
                <a:solidFill>
                  <a:schemeClr val="tx2"/>
                </a:solidFill>
              </a:rPr>
              <a:t>	c. connected to the output of the most significant </a:t>
            </a:r>
          </a:p>
          <a:p>
            <a:pPr eaLnBrk="1" hangingPunct="1"/>
            <a:r>
              <a:rPr lang="en-US" altLang="zh-CN">
                <a:solidFill>
                  <a:schemeClr val="tx2"/>
                </a:solidFill>
              </a:rPr>
              <a:t>                comparator</a:t>
            </a:r>
          </a:p>
          <a:p>
            <a:pPr eaLnBrk="1" hangingPunct="1">
              <a:spcBef>
                <a:spcPct val="50000"/>
              </a:spcBef>
            </a:pPr>
            <a:r>
              <a:rPr lang="en-US" altLang="zh-CN">
                <a:solidFill>
                  <a:schemeClr val="tx2"/>
                </a:solidFill>
              </a:rPr>
              <a:t>	d. not used</a:t>
            </a:r>
          </a:p>
          <a:p>
            <a:pPr eaLnBrk="1" hangingPunct="1">
              <a:spcBef>
                <a:spcPct val="50000"/>
              </a:spcBef>
            </a:pPr>
            <a:endParaRPr lang="en-US" altLang="zh-CN">
              <a:solidFill>
                <a:schemeClr val="tx2"/>
              </a:solidFill>
            </a:endParaRPr>
          </a:p>
        </p:txBody>
      </p:sp>
      <p:sp>
        <p:nvSpPr>
          <p:cNvPr id="176132" name="Text Box 4">
            <a:extLst>
              <a:ext uri="{FF2B5EF4-FFF2-40B4-BE49-F238E27FC236}">
                <a16:creationId xmlns:a16="http://schemas.microsoft.com/office/drawing/2014/main" id="{0412323E-66FA-4100-AC24-2799E4891CAE}"/>
              </a:ext>
            </a:extLst>
          </p:cNvPr>
          <p:cNvSpPr txBox="1">
            <a:spLocks noChangeArrowheads="1"/>
          </p:cNvSpPr>
          <p:nvPr/>
        </p:nvSpPr>
        <p:spPr bwMode="auto">
          <a:xfrm>
            <a:off x="7239000" y="6507163"/>
            <a:ext cx="2438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spcBef>
                <a:spcPct val="50000"/>
              </a:spcBef>
            </a:pPr>
            <a:r>
              <a:rPr lang="en-US" altLang="zh-CN" sz="1200">
                <a:solidFill>
                  <a:srgbClr val="996633"/>
                </a:solidFill>
              </a:rPr>
              <a:t>© 2008 Pearson Education</a:t>
            </a:r>
          </a:p>
        </p:txBody>
      </p:sp>
      <p:sp>
        <p:nvSpPr>
          <p:cNvPr id="176133" name="WordArt 5" descr="White marble">
            <a:extLst>
              <a:ext uri="{FF2B5EF4-FFF2-40B4-BE49-F238E27FC236}">
                <a16:creationId xmlns:a16="http://schemas.microsoft.com/office/drawing/2014/main" id="{81FD58AD-A606-42E5-BD6C-4583D785B745}"/>
              </a:ext>
            </a:extLst>
          </p:cNvPr>
          <p:cNvSpPr>
            <a:spLocks noChangeArrowheads="1" noChangeShapeType="1" noTextEdit="1"/>
          </p:cNvSpPr>
          <p:nvPr/>
        </p:nvSpPr>
        <p:spPr bwMode="auto">
          <a:xfrm>
            <a:off x="3886200" y="381000"/>
            <a:ext cx="1371600" cy="4572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altLang="zh-CN" sz="3600" kern="10">
                <a:ln w="9525">
                  <a:round/>
                  <a:headEnd/>
                  <a:tailEnd/>
                </a:ln>
                <a:blipFill dpi="0" rotWithShape="0">
                  <a:blip r:embed="rId3"/>
                  <a:srcRect/>
                  <a:tile tx="0" ty="0" sx="100000" sy="100000" flip="none" algn="tl"/>
                </a:blipFill>
                <a:cs typeface="Times New Roman" panose="02020603050405020304" pitchFamily="18" charset="0"/>
              </a:rPr>
              <a:t>Quiz</a:t>
            </a:r>
            <a:endParaRPr lang="zh-CN" altLang="en-US" sz="3600" kern="10">
              <a:ln w="9525">
                <a:round/>
                <a:headEnd/>
                <a:tailEnd/>
              </a:ln>
              <a:blipFill dpi="0" rotWithShape="0">
                <a:blip r:embed="rId3"/>
                <a:srcRect/>
                <a:tile tx="0" ty="0" sx="100000" sy="100000" flip="none" algn="tl"/>
              </a:blipFill>
              <a:cs typeface="Times New Roman" panose="02020603050405020304" pitchFamily="18"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0B6D621D-4414-4D20-8F95-C7B1F6C0B71D}"/>
              </a:ext>
            </a:extLst>
          </p:cNvPr>
          <p:cNvSpPr>
            <a:spLocks noChangeArrowheads="1"/>
          </p:cNvSpPr>
          <p:nvPr/>
        </p:nvSpPr>
        <p:spPr bwMode="auto">
          <a:xfrm>
            <a:off x="0" y="0"/>
            <a:ext cx="9144000" cy="6858000"/>
          </a:xfrm>
          <a:prstGeom prst="rect">
            <a:avLst/>
          </a:prstGeom>
          <a:solidFill>
            <a:srgbClr val="FFFF99"/>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178179" name="Rectangle 13">
            <a:extLst>
              <a:ext uri="{FF2B5EF4-FFF2-40B4-BE49-F238E27FC236}">
                <a16:creationId xmlns:a16="http://schemas.microsoft.com/office/drawing/2014/main" id="{649FA0DC-55AD-427B-93C9-F80ECC4F830A}"/>
              </a:ext>
            </a:extLst>
          </p:cNvPr>
          <p:cNvSpPr>
            <a:spLocks noChangeArrowheads="1"/>
          </p:cNvSpPr>
          <p:nvPr/>
        </p:nvSpPr>
        <p:spPr bwMode="auto">
          <a:xfrm>
            <a:off x="4724400" y="2667000"/>
            <a:ext cx="3352800" cy="2133600"/>
          </a:xfrm>
          <a:prstGeom prst="rect">
            <a:avLst/>
          </a:prstGeom>
          <a:solidFill>
            <a:srgbClr val="FFFF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178180" name="Text Box 3">
            <a:extLst>
              <a:ext uri="{FF2B5EF4-FFF2-40B4-BE49-F238E27FC236}">
                <a16:creationId xmlns:a16="http://schemas.microsoft.com/office/drawing/2014/main" id="{0F0074BB-82B8-42F4-8E69-508B4EE85653}"/>
              </a:ext>
            </a:extLst>
          </p:cNvPr>
          <p:cNvSpPr txBox="1">
            <a:spLocks noChangeArrowheads="1"/>
          </p:cNvSpPr>
          <p:nvPr/>
        </p:nvSpPr>
        <p:spPr bwMode="auto">
          <a:xfrm>
            <a:off x="914400" y="1752600"/>
            <a:ext cx="7620000"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spcBef>
                <a:spcPct val="50000"/>
              </a:spcBef>
            </a:pPr>
            <a:r>
              <a:rPr lang="en-US" altLang="zh-CN">
                <a:solidFill>
                  <a:schemeClr val="tx2"/>
                </a:solidFill>
              </a:rPr>
              <a:t>4. Assume you want to decode the binary number 0011 with an active-LOW decoder. The missing gate should be</a:t>
            </a:r>
          </a:p>
          <a:p>
            <a:pPr eaLnBrk="1" hangingPunct="1">
              <a:spcBef>
                <a:spcPct val="50000"/>
              </a:spcBef>
            </a:pPr>
            <a:r>
              <a:rPr lang="en-US" altLang="zh-CN">
                <a:solidFill>
                  <a:schemeClr val="tx2"/>
                </a:solidFill>
              </a:rPr>
              <a:t>	a. an AND gate</a:t>
            </a:r>
            <a:endParaRPr lang="en-US" altLang="zh-CN" baseline="30000">
              <a:solidFill>
                <a:schemeClr val="tx2"/>
              </a:solidFill>
            </a:endParaRPr>
          </a:p>
          <a:p>
            <a:pPr eaLnBrk="1" hangingPunct="1">
              <a:spcBef>
                <a:spcPct val="50000"/>
              </a:spcBef>
            </a:pPr>
            <a:r>
              <a:rPr lang="en-US" altLang="zh-CN">
                <a:solidFill>
                  <a:schemeClr val="tx2"/>
                </a:solidFill>
              </a:rPr>
              <a:t>	b. an OR gate</a:t>
            </a:r>
          </a:p>
          <a:p>
            <a:pPr eaLnBrk="1" hangingPunct="1">
              <a:spcBef>
                <a:spcPct val="50000"/>
              </a:spcBef>
            </a:pPr>
            <a:r>
              <a:rPr lang="en-US" altLang="zh-CN">
                <a:solidFill>
                  <a:schemeClr val="tx2"/>
                </a:solidFill>
              </a:rPr>
              <a:t>	c. a NAND gate</a:t>
            </a:r>
          </a:p>
          <a:p>
            <a:pPr eaLnBrk="1" hangingPunct="1">
              <a:spcBef>
                <a:spcPct val="50000"/>
              </a:spcBef>
            </a:pPr>
            <a:r>
              <a:rPr lang="en-US" altLang="zh-CN">
                <a:solidFill>
                  <a:schemeClr val="tx2"/>
                </a:solidFill>
              </a:rPr>
              <a:t>	d. a NOR gate</a:t>
            </a:r>
          </a:p>
          <a:p>
            <a:pPr eaLnBrk="1" hangingPunct="1">
              <a:spcBef>
                <a:spcPct val="50000"/>
              </a:spcBef>
            </a:pPr>
            <a:endParaRPr lang="zh-CN" altLang="en-US">
              <a:solidFill>
                <a:schemeClr val="tx2"/>
              </a:solidFill>
            </a:endParaRPr>
          </a:p>
        </p:txBody>
      </p:sp>
      <p:sp>
        <p:nvSpPr>
          <p:cNvPr id="178181" name="Text Box 4">
            <a:extLst>
              <a:ext uri="{FF2B5EF4-FFF2-40B4-BE49-F238E27FC236}">
                <a16:creationId xmlns:a16="http://schemas.microsoft.com/office/drawing/2014/main" id="{A096A377-D7F7-479D-9B4F-E0C43FB04F1E}"/>
              </a:ext>
            </a:extLst>
          </p:cNvPr>
          <p:cNvSpPr txBox="1">
            <a:spLocks noChangeArrowheads="1"/>
          </p:cNvSpPr>
          <p:nvPr/>
        </p:nvSpPr>
        <p:spPr bwMode="auto">
          <a:xfrm>
            <a:off x="7239000" y="6507163"/>
            <a:ext cx="2438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spcBef>
                <a:spcPct val="50000"/>
              </a:spcBef>
            </a:pPr>
            <a:r>
              <a:rPr lang="en-US" altLang="zh-CN" sz="1200">
                <a:solidFill>
                  <a:srgbClr val="996633"/>
                </a:solidFill>
              </a:rPr>
              <a:t>© 2008 Pearson Education</a:t>
            </a:r>
          </a:p>
        </p:txBody>
      </p:sp>
      <p:sp>
        <p:nvSpPr>
          <p:cNvPr id="178182" name="WordArt 5" descr="White marble">
            <a:extLst>
              <a:ext uri="{FF2B5EF4-FFF2-40B4-BE49-F238E27FC236}">
                <a16:creationId xmlns:a16="http://schemas.microsoft.com/office/drawing/2014/main" id="{BAD51F08-BB68-46D8-8FD2-116172FACF7F}"/>
              </a:ext>
            </a:extLst>
          </p:cNvPr>
          <p:cNvSpPr>
            <a:spLocks noChangeArrowheads="1" noChangeShapeType="1" noTextEdit="1"/>
          </p:cNvSpPr>
          <p:nvPr/>
        </p:nvSpPr>
        <p:spPr bwMode="auto">
          <a:xfrm>
            <a:off x="3886200" y="381000"/>
            <a:ext cx="1371600" cy="4572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altLang="zh-CN" sz="3600" kern="10">
                <a:ln w="9525">
                  <a:round/>
                  <a:headEnd/>
                  <a:tailEnd/>
                </a:ln>
                <a:blipFill dpi="0" rotWithShape="0">
                  <a:blip r:embed="rId4"/>
                  <a:srcRect/>
                  <a:tile tx="0" ty="0" sx="100000" sy="100000" flip="none" algn="tl"/>
                </a:blipFill>
                <a:cs typeface="Times New Roman" panose="02020603050405020304" pitchFamily="18" charset="0"/>
              </a:rPr>
              <a:t>Quiz</a:t>
            </a:r>
            <a:endParaRPr lang="zh-CN" altLang="en-US" sz="3600" kern="10">
              <a:ln w="9525">
                <a:round/>
                <a:headEnd/>
                <a:tailEnd/>
              </a:ln>
              <a:blipFill dpi="0" rotWithShape="0">
                <a:blip r:embed="rId4"/>
                <a:srcRect/>
                <a:tile tx="0" ty="0" sx="100000" sy="100000" flip="none" algn="tl"/>
              </a:blipFill>
              <a:cs typeface="Times New Roman" panose="02020603050405020304" pitchFamily="18" charset="0"/>
            </a:endParaRPr>
          </a:p>
        </p:txBody>
      </p:sp>
      <p:graphicFrame>
        <p:nvGraphicFramePr>
          <p:cNvPr id="178183" name="Object 6">
            <a:extLst>
              <a:ext uri="{FF2B5EF4-FFF2-40B4-BE49-F238E27FC236}">
                <a16:creationId xmlns:a16="http://schemas.microsoft.com/office/drawing/2014/main" id="{4B371B77-AFDD-483E-9D75-949FCFBE6F25}"/>
              </a:ext>
            </a:extLst>
          </p:cNvPr>
          <p:cNvGraphicFramePr>
            <a:graphicFrameLocks noChangeAspect="1"/>
          </p:cNvGraphicFramePr>
          <p:nvPr/>
        </p:nvGraphicFramePr>
        <p:xfrm>
          <a:off x="5334000" y="2971800"/>
          <a:ext cx="2362200" cy="1676400"/>
        </p:xfrm>
        <a:graphic>
          <a:graphicData uri="http://schemas.openxmlformats.org/presentationml/2006/ole">
            <mc:AlternateContent xmlns:mc="http://schemas.openxmlformats.org/markup-compatibility/2006">
              <mc:Choice xmlns:v="urn:schemas-microsoft-com:vml" Requires="v">
                <p:oleObj spid="_x0000_s41993" name="CorelDRAW" r:id="rId5" imgW="1320800" imgH="927100" progId="CorelDRAW.Graphic.13">
                  <p:embed/>
                </p:oleObj>
              </mc:Choice>
              <mc:Fallback>
                <p:oleObj name="CorelDRAW" r:id="rId5" imgW="1320800" imgH="927100" progId="CorelDRAW.Graphic.13">
                  <p:embed/>
                  <p:pic>
                    <p:nvPicPr>
                      <p:cNvPr id="178183" name="Object 6">
                        <a:extLst>
                          <a:ext uri="{FF2B5EF4-FFF2-40B4-BE49-F238E27FC236}">
                            <a16:creationId xmlns:a16="http://schemas.microsoft.com/office/drawing/2014/main" id="{4B371B77-AFDD-483E-9D75-949FCFBE6F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2971800"/>
                        <a:ext cx="2362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78184" name="Text Box 7">
            <a:extLst>
              <a:ext uri="{FF2B5EF4-FFF2-40B4-BE49-F238E27FC236}">
                <a16:creationId xmlns:a16="http://schemas.microsoft.com/office/drawing/2014/main" id="{81FA9B18-FDB4-43FF-9649-AB801606F8BA}"/>
              </a:ext>
            </a:extLst>
          </p:cNvPr>
          <p:cNvSpPr txBox="1">
            <a:spLocks noChangeArrowheads="1"/>
          </p:cNvSpPr>
          <p:nvPr/>
        </p:nvSpPr>
        <p:spPr bwMode="auto">
          <a:xfrm>
            <a:off x="5029200" y="316865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600" i="1">
                <a:solidFill>
                  <a:srgbClr val="FF0000"/>
                </a:solidFill>
                <a:latin typeface="Arial" panose="020B0604020202020204" pitchFamily="34" charset="0"/>
              </a:rPr>
              <a:t>A</a:t>
            </a:r>
            <a:r>
              <a:rPr lang="en-US" altLang="zh-CN" sz="1600" baseline="-25000">
                <a:solidFill>
                  <a:srgbClr val="FF0000"/>
                </a:solidFill>
                <a:latin typeface="Arial" panose="020B0604020202020204" pitchFamily="34" charset="0"/>
              </a:rPr>
              <a:t>1</a:t>
            </a:r>
            <a:endParaRPr lang="en-US" altLang="zh-CN" sz="1600">
              <a:solidFill>
                <a:srgbClr val="FF0000"/>
              </a:solidFill>
              <a:latin typeface="Arial" panose="020B0604020202020204" pitchFamily="34" charset="0"/>
            </a:endParaRPr>
          </a:p>
        </p:txBody>
      </p:sp>
      <p:sp>
        <p:nvSpPr>
          <p:cNvPr id="178185" name="Text Box 8">
            <a:extLst>
              <a:ext uri="{FF2B5EF4-FFF2-40B4-BE49-F238E27FC236}">
                <a16:creationId xmlns:a16="http://schemas.microsoft.com/office/drawing/2014/main" id="{FCB2ACA7-8EC7-4007-B14E-6414146D5092}"/>
              </a:ext>
            </a:extLst>
          </p:cNvPr>
          <p:cNvSpPr txBox="1">
            <a:spLocks noChangeArrowheads="1"/>
          </p:cNvSpPr>
          <p:nvPr/>
        </p:nvSpPr>
        <p:spPr bwMode="auto">
          <a:xfrm>
            <a:off x="5029200" y="281940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600" i="1">
                <a:solidFill>
                  <a:srgbClr val="FF0000"/>
                </a:solidFill>
                <a:latin typeface="Arial" panose="020B0604020202020204" pitchFamily="34" charset="0"/>
              </a:rPr>
              <a:t>A</a:t>
            </a:r>
            <a:r>
              <a:rPr lang="en-US" altLang="zh-CN" sz="1600" baseline="-25000">
                <a:solidFill>
                  <a:srgbClr val="FF0000"/>
                </a:solidFill>
                <a:latin typeface="Arial" panose="020B0604020202020204" pitchFamily="34" charset="0"/>
              </a:rPr>
              <a:t>0</a:t>
            </a:r>
            <a:endParaRPr lang="en-US" altLang="zh-CN" sz="1600">
              <a:solidFill>
                <a:srgbClr val="FF0000"/>
              </a:solidFill>
              <a:latin typeface="Arial" panose="020B0604020202020204" pitchFamily="34" charset="0"/>
            </a:endParaRPr>
          </a:p>
        </p:txBody>
      </p:sp>
      <p:sp>
        <p:nvSpPr>
          <p:cNvPr id="178186" name="Text Box 9">
            <a:extLst>
              <a:ext uri="{FF2B5EF4-FFF2-40B4-BE49-F238E27FC236}">
                <a16:creationId xmlns:a16="http://schemas.microsoft.com/office/drawing/2014/main" id="{76D5303F-BBC5-411C-B94B-B721E31A636B}"/>
              </a:ext>
            </a:extLst>
          </p:cNvPr>
          <p:cNvSpPr txBox="1">
            <a:spLocks noChangeArrowheads="1"/>
          </p:cNvSpPr>
          <p:nvPr/>
        </p:nvSpPr>
        <p:spPr bwMode="auto">
          <a:xfrm>
            <a:off x="5029200" y="354965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600" i="1">
                <a:solidFill>
                  <a:srgbClr val="FF0000"/>
                </a:solidFill>
                <a:latin typeface="Arial" panose="020B0604020202020204" pitchFamily="34" charset="0"/>
              </a:rPr>
              <a:t>A</a:t>
            </a:r>
            <a:r>
              <a:rPr lang="en-US" altLang="zh-CN" sz="1600" baseline="-25000">
                <a:solidFill>
                  <a:srgbClr val="FF0000"/>
                </a:solidFill>
                <a:latin typeface="Arial" panose="020B0604020202020204" pitchFamily="34" charset="0"/>
              </a:rPr>
              <a:t>2</a:t>
            </a:r>
            <a:endParaRPr lang="en-US" altLang="zh-CN" sz="1600">
              <a:solidFill>
                <a:srgbClr val="FF0000"/>
              </a:solidFill>
              <a:latin typeface="Arial" panose="020B0604020202020204" pitchFamily="34" charset="0"/>
            </a:endParaRPr>
          </a:p>
        </p:txBody>
      </p:sp>
      <p:sp>
        <p:nvSpPr>
          <p:cNvPr id="178187" name="Text Box 10">
            <a:extLst>
              <a:ext uri="{FF2B5EF4-FFF2-40B4-BE49-F238E27FC236}">
                <a16:creationId xmlns:a16="http://schemas.microsoft.com/office/drawing/2014/main" id="{9CEE2AD4-C758-4D5A-ACDC-2A2B29B726C7}"/>
              </a:ext>
            </a:extLst>
          </p:cNvPr>
          <p:cNvSpPr txBox="1">
            <a:spLocks noChangeArrowheads="1"/>
          </p:cNvSpPr>
          <p:nvPr/>
        </p:nvSpPr>
        <p:spPr bwMode="auto">
          <a:xfrm>
            <a:off x="5029200" y="415925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600" i="1">
                <a:solidFill>
                  <a:srgbClr val="FF0000"/>
                </a:solidFill>
                <a:latin typeface="Arial" panose="020B0604020202020204" pitchFamily="34" charset="0"/>
              </a:rPr>
              <a:t>A</a:t>
            </a:r>
            <a:r>
              <a:rPr lang="en-US" altLang="zh-CN" sz="1600" baseline="-25000">
                <a:solidFill>
                  <a:srgbClr val="FF0000"/>
                </a:solidFill>
                <a:latin typeface="Arial" panose="020B0604020202020204" pitchFamily="34" charset="0"/>
              </a:rPr>
              <a:t>3</a:t>
            </a:r>
            <a:endParaRPr lang="en-US" altLang="zh-CN" sz="1600">
              <a:solidFill>
                <a:srgbClr val="FF0000"/>
              </a:solidFill>
              <a:latin typeface="Arial" panose="020B0604020202020204" pitchFamily="34" charset="0"/>
            </a:endParaRPr>
          </a:p>
        </p:txBody>
      </p:sp>
      <p:sp>
        <p:nvSpPr>
          <p:cNvPr id="178188" name="Text Box 11">
            <a:extLst>
              <a:ext uri="{FF2B5EF4-FFF2-40B4-BE49-F238E27FC236}">
                <a16:creationId xmlns:a16="http://schemas.microsoft.com/office/drawing/2014/main" id="{EB4B303F-9F4E-4B3C-ACAB-E5A8BD7D7495}"/>
              </a:ext>
            </a:extLst>
          </p:cNvPr>
          <p:cNvSpPr txBox="1">
            <a:spLocks noChangeArrowheads="1"/>
          </p:cNvSpPr>
          <p:nvPr/>
        </p:nvSpPr>
        <p:spPr bwMode="auto">
          <a:xfrm>
            <a:off x="7391400" y="31242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i="1">
                <a:solidFill>
                  <a:srgbClr val="FF0000"/>
                </a:solidFill>
              </a:rPr>
              <a:t>X</a:t>
            </a:r>
          </a:p>
        </p:txBody>
      </p:sp>
      <p:sp>
        <p:nvSpPr>
          <p:cNvPr id="178189" name="Rectangle 14">
            <a:extLst>
              <a:ext uri="{FF2B5EF4-FFF2-40B4-BE49-F238E27FC236}">
                <a16:creationId xmlns:a16="http://schemas.microsoft.com/office/drawing/2014/main" id="{CB7EEB24-BBB2-4CFC-9F1E-96BA1EFF25CE}"/>
              </a:ext>
            </a:extLst>
          </p:cNvPr>
          <p:cNvSpPr>
            <a:spLocks noChangeArrowheads="1"/>
          </p:cNvSpPr>
          <p:nvPr/>
        </p:nvSpPr>
        <p:spPr bwMode="auto">
          <a:xfrm>
            <a:off x="6629400" y="3048000"/>
            <a:ext cx="762000" cy="762000"/>
          </a:xfrm>
          <a:prstGeom prst="rect">
            <a:avLst/>
          </a:prstGeom>
          <a:solidFill>
            <a:srgbClr val="FFFF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178190" name="Text Box 15">
            <a:extLst>
              <a:ext uri="{FF2B5EF4-FFF2-40B4-BE49-F238E27FC236}">
                <a16:creationId xmlns:a16="http://schemas.microsoft.com/office/drawing/2014/main" id="{6DD2279E-071B-4084-ADFD-125E642CF72E}"/>
              </a:ext>
            </a:extLst>
          </p:cNvPr>
          <p:cNvSpPr txBox="1">
            <a:spLocks noChangeArrowheads="1"/>
          </p:cNvSpPr>
          <p:nvPr/>
        </p:nvSpPr>
        <p:spPr bwMode="auto">
          <a:xfrm>
            <a:off x="6781800" y="3124200"/>
            <a:ext cx="60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3200"/>
              <a:t>?</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a:extLst>
              <a:ext uri="{FF2B5EF4-FFF2-40B4-BE49-F238E27FC236}">
                <a16:creationId xmlns:a16="http://schemas.microsoft.com/office/drawing/2014/main" id="{54BCFE66-A950-41E0-92FC-84F88107F853}"/>
              </a:ext>
            </a:extLst>
          </p:cNvPr>
          <p:cNvSpPr>
            <a:spLocks noChangeArrowheads="1"/>
          </p:cNvSpPr>
          <p:nvPr/>
        </p:nvSpPr>
        <p:spPr bwMode="auto">
          <a:xfrm>
            <a:off x="0" y="0"/>
            <a:ext cx="9144000" cy="6858000"/>
          </a:xfrm>
          <a:prstGeom prst="rect">
            <a:avLst/>
          </a:prstGeom>
          <a:solidFill>
            <a:srgbClr val="FFFF99"/>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180227" name="Rectangle 3">
            <a:extLst>
              <a:ext uri="{FF2B5EF4-FFF2-40B4-BE49-F238E27FC236}">
                <a16:creationId xmlns:a16="http://schemas.microsoft.com/office/drawing/2014/main" id="{968CED9C-727F-4A7F-A668-05BEA05888ED}"/>
              </a:ext>
            </a:extLst>
          </p:cNvPr>
          <p:cNvSpPr>
            <a:spLocks noChangeArrowheads="1"/>
          </p:cNvSpPr>
          <p:nvPr/>
        </p:nvSpPr>
        <p:spPr bwMode="auto">
          <a:xfrm>
            <a:off x="4724400" y="2667000"/>
            <a:ext cx="3352800" cy="2133600"/>
          </a:xfrm>
          <a:prstGeom prst="rect">
            <a:avLst/>
          </a:prstGeom>
          <a:solidFill>
            <a:srgbClr val="FFFF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180228" name="Text Box 4">
            <a:extLst>
              <a:ext uri="{FF2B5EF4-FFF2-40B4-BE49-F238E27FC236}">
                <a16:creationId xmlns:a16="http://schemas.microsoft.com/office/drawing/2014/main" id="{91857B9C-3AAD-439B-9986-2B65F877810A}"/>
              </a:ext>
            </a:extLst>
          </p:cNvPr>
          <p:cNvSpPr txBox="1">
            <a:spLocks noChangeArrowheads="1"/>
          </p:cNvSpPr>
          <p:nvPr/>
        </p:nvSpPr>
        <p:spPr bwMode="auto">
          <a:xfrm>
            <a:off x="914400" y="1752600"/>
            <a:ext cx="7620000"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spcBef>
                <a:spcPct val="50000"/>
              </a:spcBef>
            </a:pPr>
            <a:r>
              <a:rPr lang="en-US" altLang="zh-CN">
                <a:solidFill>
                  <a:schemeClr val="tx2"/>
                </a:solidFill>
              </a:rPr>
              <a:t>5. Assume you want to decode the binary number 0011 with an active-HIGH decoder. The missing gate should be</a:t>
            </a:r>
          </a:p>
          <a:p>
            <a:pPr eaLnBrk="1" hangingPunct="1">
              <a:spcBef>
                <a:spcPct val="50000"/>
              </a:spcBef>
            </a:pPr>
            <a:r>
              <a:rPr lang="en-US" altLang="zh-CN">
                <a:solidFill>
                  <a:schemeClr val="tx2"/>
                </a:solidFill>
              </a:rPr>
              <a:t>	a. an AND gate</a:t>
            </a:r>
            <a:endParaRPr lang="en-US" altLang="zh-CN" baseline="30000">
              <a:solidFill>
                <a:schemeClr val="tx2"/>
              </a:solidFill>
            </a:endParaRPr>
          </a:p>
          <a:p>
            <a:pPr eaLnBrk="1" hangingPunct="1">
              <a:spcBef>
                <a:spcPct val="50000"/>
              </a:spcBef>
            </a:pPr>
            <a:r>
              <a:rPr lang="en-US" altLang="zh-CN">
                <a:solidFill>
                  <a:schemeClr val="tx2"/>
                </a:solidFill>
              </a:rPr>
              <a:t>	b. an OR gate</a:t>
            </a:r>
          </a:p>
          <a:p>
            <a:pPr eaLnBrk="1" hangingPunct="1">
              <a:spcBef>
                <a:spcPct val="50000"/>
              </a:spcBef>
            </a:pPr>
            <a:r>
              <a:rPr lang="en-US" altLang="zh-CN">
                <a:solidFill>
                  <a:schemeClr val="tx2"/>
                </a:solidFill>
              </a:rPr>
              <a:t>	c. a NAND gate</a:t>
            </a:r>
          </a:p>
          <a:p>
            <a:pPr eaLnBrk="1" hangingPunct="1">
              <a:spcBef>
                <a:spcPct val="50000"/>
              </a:spcBef>
            </a:pPr>
            <a:r>
              <a:rPr lang="en-US" altLang="zh-CN">
                <a:solidFill>
                  <a:schemeClr val="tx2"/>
                </a:solidFill>
              </a:rPr>
              <a:t>	d. a NOR gate</a:t>
            </a:r>
          </a:p>
          <a:p>
            <a:pPr eaLnBrk="1" hangingPunct="1">
              <a:spcBef>
                <a:spcPct val="50000"/>
              </a:spcBef>
            </a:pPr>
            <a:endParaRPr lang="zh-CN" altLang="en-US">
              <a:solidFill>
                <a:schemeClr val="tx2"/>
              </a:solidFill>
            </a:endParaRPr>
          </a:p>
        </p:txBody>
      </p:sp>
      <p:sp>
        <p:nvSpPr>
          <p:cNvPr id="180229" name="Text Box 5">
            <a:extLst>
              <a:ext uri="{FF2B5EF4-FFF2-40B4-BE49-F238E27FC236}">
                <a16:creationId xmlns:a16="http://schemas.microsoft.com/office/drawing/2014/main" id="{2943F450-4B7A-4B56-99E7-0BD7F5FBF9BD}"/>
              </a:ext>
            </a:extLst>
          </p:cNvPr>
          <p:cNvSpPr txBox="1">
            <a:spLocks noChangeArrowheads="1"/>
          </p:cNvSpPr>
          <p:nvPr/>
        </p:nvSpPr>
        <p:spPr bwMode="auto">
          <a:xfrm>
            <a:off x="7239000" y="6507163"/>
            <a:ext cx="2438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spcBef>
                <a:spcPct val="50000"/>
              </a:spcBef>
            </a:pPr>
            <a:r>
              <a:rPr lang="en-US" altLang="zh-CN" sz="1200">
                <a:solidFill>
                  <a:srgbClr val="996633"/>
                </a:solidFill>
              </a:rPr>
              <a:t>© 2008 Pearson Education</a:t>
            </a:r>
          </a:p>
        </p:txBody>
      </p:sp>
      <p:sp>
        <p:nvSpPr>
          <p:cNvPr id="180230" name="WordArt 6" descr="White marble">
            <a:extLst>
              <a:ext uri="{FF2B5EF4-FFF2-40B4-BE49-F238E27FC236}">
                <a16:creationId xmlns:a16="http://schemas.microsoft.com/office/drawing/2014/main" id="{E474F951-8EAC-479E-ADB4-EC6AA43069BC}"/>
              </a:ext>
            </a:extLst>
          </p:cNvPr>
          <p:cNvSpPr>
            <a:spLocks noChangeArrowheads="1" noChangeShapeType="1" noTextEdit="1"/>
          </p:cNvSpPr>
          <p:nvPr/>
        </p:nvSpPr>
        <p:spPr bwMode="auto">
          <a:xfrm>
            <a:off x="3886200" y="381000"/>
            <a:ext cx="1371600" cy="4572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altLang="zh-CN" sz="3600" kern="10">
                <a:ln w="9525">
                  <a:round/>
                  <a:headEnd/>
                  <a:tailEnd/>
                </a:ln>
                <a:blipFill dpi="0" rotWithShape="0">
                  <a:blip r:embed="rId4"/>
                  <a:srcRect/>
                  <a:tile tx="0" ty="0" sx="100000" sy="100000" flip="none" algn="tl"/>
                </a:blipFill>
                <a:cs typeface="Times New Roman" panose="02020603050405020304" pitchFamily="18" charset="0"/>
              </a:rPr>
              <a:t>Quiz</a:t>
            </a:r>
            <a:endParaRPr lang="zh-CN" altLang="en-US" sz="3600" kern="10">
              <a:ln w="9525">
                <a:round/>
                <a:headEnd/>
                <a:tailEnd/>
              </a:ln>
              <a:blipFill dpi="0" rotWithShape="0">
                <a:blip r:embed="rId4"/>
                <a:srcRect/>
                <a:tile tx="0" ty="0" sx="100000" sy="100000" flip="none" algn="tl"/>
              </a:blipFill>
              <a:cs typeface="Times New Roman" panose="02020603050405020304" pitchFamily="18" charset="0"/>
            </a:endParaRPr>
          </a:p>
        </p:txBody>
      </p:sp>
      <p:graphicFrame>
        <p:nvGraphicFramePr>
          <p:cNvPr id="180231" name="Object 7">
            <a:extLst>
              <a:ext uri="{FF2B5EF4-FFF2-40B4-BE49-F238E27FC236}">
                <a16:creationId xmlns:a16="http://schemas.microsoft.com/office/drawing/2014/main" id="{642A7473-D200-4EA9-B7C4-5B87C0703156}"/>
              </a:ext>
            </a:extLst>
          </p:cNvPr>
          <p:cNvGraphicFramePr>
            <a:graphicFrameLocks noChangeAspect="1"/>
          </p:cNvGraphicFramePr>
          <p:nvPr/>
        </p:nvGraphicFramePr>
        <p:xfrm>
          <a:off x="5334000" y="2971800"/>
          <a:ext cx="2362200" cy="1676400"/>
        </p:xfrm>
        <a:graphic>
          <a:graphicData uri="http://schemas.openxmlformats.org/presentationml/2006/ole">
            <mc:AlternateContent xmlns:mc="http://schemas.openxmlformats.org/markup-compatibility/2006">
              <mc:Choice xmlns:v="urn:schemas-microsoft-com:vml" Requires="v">
                <p:oleObj spid="_x0000_s43017" name="CorelDRAW" r:id="rId5" imgW="1320800" imgH="927100" progId="CorelDRAW.Graphic.13">
                  <p:embed/>
                </p:oleObj>
              </mc:Choice>
              <mc:Fallback>
                <p:oleObj name="CorelDRAW" r:id="rId5" imgW="1320800" imgH="927100" progId="CorelDRAW.Graphic.13">
                  <p:embed/>
                  <p:pic>
                    <p:nvPicPr>
                      <p:cNvPr id="180231" name="Object 7">
                        <a:extLst>
                          <a:ext uri="{FF2B5EF4-FFF2-40B4-BE49-F238E27FC236}">
                            <a16:creationId xmlns:a16="http://schemas.microsoft.com/office/drawing/2014/main" id="{642A7473-D200-4EA9-B7C4-5B87C07031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2971800"/>
                        <a:ext cx="2362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80232" name="Text Box 8">
            <a:extLst>
              <a:ext uri="{FF2B5EF4-FFF2-40B4-BE49-F238E27FC236}">
                <a16:creationId xmlns:a16="http://schemas.microsoft.com/office/drawing/2014/main" id="{2ABDAADE-C011-496C-B573-D16CF348655A}"/>
              </a:ext>
            </a:extLst>
          </p:cNvPr>
          <p:cNvSpPr txBox="1">
            <a:spLocks noChangeArrowheads="1"/>
          </p:cNvSpPr>
          <p:nvPr/>
        </p:nvSpPr>
        <p:spPr bwMode="auto">
          <a:xfrm>
            <a:off x="5029200" y="316865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600" i="1">
                <a:solidFill>
                  <a:srgbClr val="FF0000"/>
                </a:solidFill>
                <a:latin typeface="Arial" panose="020B0604020202020204" pitchFamily="34" charset="0"/>
              </a:rPr>
              <a:t>A</a:t>
            </a:r>
            <a:r>
              <a:rPr lang="en-US" altLang="zh-CN" sz="1600" baseline="-25000">
                <a:solidFill>
                  <a:srgbClr val="FF0000"/>
                </a:solidFill>
                <a:latin typeface="Arial" panose="020B0604020202020204" pitchFamily="34" charset="0"/>
              </a:rPr>
              <a:t>1</a:t>
            </a:r>
            <a:endParaRPr lang="en-US" altLang="zh-CN" sz="1600">
              <a:solidFill>
                <a:srgbClr val="FF0000"/>
              </a:solidFill>
              <a:latin typeface="Arial" panose="020B0604020202020204" pitchFamily="34" charset="0"/>
            </a:endParaRPr>
          </a:p>
        </p:txBody>
      </p:sp>
      <p:sp>
        <p:nvSpPr>
          <p:cNvPr id="180233" name="Text Box 9">
            <a:extLst>
              <a:ext uri="{FF2B5EF4-FFF2-40B4-BE49-F238E27FC236}">
                <a16:creationId xmlns:a16="http://schemas.microsoft.com/office/drawing/2014/main" id="{559980B2-3F2C-48D2-B995-C9F0997E5A39}"/>
              </a:ext>
            </a:extLst>
          </p:cNvPr>
          <p:cNvSpPr txBox="1">
            <a:spLocks noChangeArrowheads="1"/>
          </p:cNvSpPr>
          <p:nvPr/>
        </p:nvSpPr>
        <p:spPr bwMode="auto">
          <a:xfrm>
            <a:off x="5029200" y="281940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600" i="1">
                <a:solidFill>
                  <a:srgbClr val="FF0000"/>
                </a:solidFill>
                <a:latin typeface="Arial" panose="020B0604020202020204" pitchFamily="34" charset="0"/>
              </a:rPr>
              <a:t>A</a:t>
            </a:r>
            <a:r>
              <a:rPr lang="en-US" altLang="zh-CN" sz="1600" baseline="-25000">
                <a:solidFill>
                  <a:srgbClr val="FF0000"/>
                </a:solidFill>
                <a:latin typeface="Arial" panose="020B0604020202020204" pitchFamily="34" charset="0"/>
              </a:rPr>
              <a:t>0</a:t>
            </a:r>
            <a:endParaRPr lang="en-US" altLang="zh-CN" sz="1600">
              <a:solidFill>
                <a:srgbClr val="FF0000"/>
              </a:solidFill>
              <a:latin typeface="Arial" panose="020B0604020202020204" pitchFamily="34" charset="0"/>
            </a:endParaRPr>
          </a:p>
        </p:txBody>
      </p:sp>
      <p:sp>
        <p:nvSpPr>
          <p:cNvPr id="180234" name="Text Box 10">
            <a:extLst>
              <a:ext uri="{FF2B5EF4-FFF2-40B4-BE49-F238E27FC236}">
                <a16:creationId xmlns:a16="http://schemas.microsoft.com/office/drawing/2014/main" id="{1CA75CDE-5A20-43FB-80B6-1588E610976B}"/>
              </a:ext>
            </a:extLst>
          </p:cNvPr>
          <p:cNvSpPr txBox="1">
            <a:spLocks noChangeArrowheads="1"/>
          </p:cNvSpPr>
          <p:nvPr/>
        </p:nvSpPr>
        <p:spPr bwMode="auto">
          <a:xfrm>
            <a:off x="5029200" y="354965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600" i="1">
                <a:solidFill>
                  <a:srgbClr val="FF0000"/>
                </a:solidFill>
                <a:latin typeface="Arial" panose="020B0604020202020204" pitchFamily="34" charset="0"/>
              </a:rPr>
              <a:t>A</a:t>
            </a:r>
            <a:r>
              <a:rPr lang="en-US" altLang="zh-CN" sz="1600" baseline="-25000">
                <a:solidFill>
                  <a:srgbClr val="FF0000"/>
                </a:solidFill>
                <a:latin typeface="Arial" panose="020B0604020202020204" pitchFamily="34" charset="0"/>
              </a:rPr>
              <a:t>2</a:t>
            </a:r>
            <a:endParaRPr lang="en-US" altLang="zh-CN" sz="1600">
              <a:solidFill>
                <a:srgbClr val="FF0000"/>
              </a:solidFill>
              <a:latin typeface="Arial" panose="020B0604020202020204" pitchFamily="34" charset="0"/>
            </a:endParaRPr>
          </a:p>
        </p:txBody>
      </p:sp>
      <p:sp>
        <p:nvSpPr>
          <p:cNvPr id="180235" name="Text Box 11">
            <a:extLst>
              <a:ext uri="{FF2B5EF4-FFF2-40B4-BE49-F238E27FC236}">
                <a16:creationId xmlns:a16="http://schemas.microsoft.com/office/drawing/2014/main" id="{457FBB36-7F72-4C03-8D6E-5540ABE2E184}"/>
              </a:ext>
            </a:extLst>
          </p:cNvPr>
          <p:cNvSpPr txBox="1">
            <a:spLocks noChangeArrowheads="1"/>
          </p:cNvSpPr>
          <p:nvPr/>
        </p:nvSpPr>
        <p:spPr bwMode="auto">
          <a:xfrm>
            <a:off x="5029200" y="415925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600" i="1">
                <a:solidFill>
                  <a:srgbClr val="FF0000"/>
                </a:solidFill>
                <a:latin typeface="Arial" panose="020B0604020202020204" pitchFamily="34" charset="0"/>
              </a:rPr>
              <a:t>A</a:t>
            </a:r>
            <a:r>
              <a:rPr lang="en-US" altLang="zh-CN" sz="1600" baseline="-25000">
                <a:solidFill>
                  <a:srgbClr val="FF0000"/>
                </a:solidFill>
                <a:latin typeface="Arial" panose="020B0604020202020204" pitchFamily="34" charset="0"/>
              </a:rPr>
              <a:t>3</a:t>
            </a:r>
            <a:endParaRPr lang="en-US" altLang="zh-CN" sz="1600">
              <a:solidFill>
                <a:srgbClr val="FF0000"/>
              </a:solidFill>
              <a:latin typeface="Arial" panose="020B0604020202020204" pitchFamily="34" charset="0"/>
            </a:endParaRPr>
          </a:p>
        </p:txBody>
      </p:sp>
      <p:sp>
        <p:nvSpPr>
          <p:cNvPr id="180236" name="Text Box 12">
            <a:extLst>
              <a:ext uri="{FF2B5EF4-FFF2-40B4-BE49-F238E27FC236}">
                <a16:creationId xmlns:a16="http://schemas.microsoft.com/office/drawing/2014/main" id="{47C2499F-9150-460D-BB28-0CA628C36EE3}"/>
              </a:ext>
            </a:extLst>
          </p:cNvPr>
          <p:cNvSpPr txBox="1">
            <a:spLocks noChangeArrowheads="1"/>
          </p:cNvSpPr>
          <p:nvPr/>
        </p:nvSpPr>
        <p:spPr bwMode="auto">
          <a:xfrm>
            <a:off x="7391400" y="31242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i="1">
                <a:solidFill>
                  <a:srgbClr val="FF0000"/>
                </a:solidFill>
              </a:rPr>
              <a:t>X</a:t>
            </a:r>
          </a:p>
        </p:txBody>
      </p:sp>
      <p:sp>
        <p:nvSpPr>
          <p:cNvPr id="180237" name="Rectangle 13">
            <a:extLst>
              <a:ext uri="{FF2B5EF4-FFF2-40B4-BE49-F238E27FC236}">
                <a16:creationId xmlns:a16="http://schemas.microsoft.com/office/drawing/2014/main" id="{37759D69-A465-495F-9DD2-DAA3824075BA}"/>
              </a:ext>
            </a:extLst>
          </p:cNvPr>
          <p:cNvSpPr>
            <a:spLocks noChangeArrowheads="1"/>
          </p:cNvSpPr>
          <p:nvPr/>
        </p:nvSpPr>
        <p:spPr bwMode="auto">
          <a:xfrm>
            <a:off x="6629400" y="3048000"/>
            <a:ext cx="762000" cy="762000"/>
          </a:xfrm>
          <a:prstGeom prst="rect">
            <a:avLst/>
          </a:prstGeom>
          <a:solidFill>
            <a:srgbClr val="FFFF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180238" name="Text Box 14">
            <a:extLst>
              <a:ext uri="{FF2B5EF4-FFF2-40B4-BE49-F238E27FC236}">
                <a16:creationId xmlns:a16="http://schemas.microsoft.com/office/drawing/2014/main" id="{65BC69EE-10EA-4878-BB55-2AC640A7ACEC}"/>
              </a:ext>
            </a:extLst>
          </p:cNvPr>
          <p:cNvSpPr txBox="1">
            <a:spLocks noChangeArrowheads="1"/>
          </p:cNvSpPr>
          <p:nvPr/>
        </p:nvSpPr>
        <p:spPr bwMode="auto">
          <a:xfrm>
            <a:off x="6781800" y="3124200"/>
            <a:ext cx="60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3200"/>
              <a:t>?</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a:extLst>
              <a:ext uri="{FF2B5EF4-FFF2-40B4-BE49-F238E27FC236}">
                <a16:creationId xmlns:a16="http://schemas.microsoft.com/office/drawing/2014/main" id="{5602428B-C5C3-4318-8C87-556413F73B43}"/>
              </a:ext>
            </a:extLst>
          </p:cNvPr>
          <p:cNvSpPr>
            <a:spLocks noChangeArrowheads="1"/>
          </p:cNvSpPr>
          <p:nvPr/>
        </p:nvSpPr>
        <p:spPr bwMode="auto">
          <a:xfrm>
            <a:off x="0" y="0"/>
            <a:ext cx="9144000" cy="6858000"/>
          </a:xfrm>
          <a:prstGeom prst="rect">
            <a:avLst/>
          </a:prstGeom>
          <a:solidFill>
            <a:srgbClr val="FFFF99"/>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182275" name="Text Box 3">
            <a:extLst>
              <a:ext uri="{FF2B5EF4-FFF2-40B4-BE49-F238E27FC236}">
                <a16:creationId xmlns:a16="http://schemas.microsoft.com/office/drawing/2014/main" id="{426D7C8E-1E72-4CDD-A497-E56A60A7D676}"/>
              </a:ext>
            </a:extLst>
          </p:cNvPr>
          <p:cNvSpPr txBox="1">
            <a:spLocks noChangeArrowheads="1"/>
          </p:cNvSpPr>
          <p:nvPr/>
        </p:nvSpPr>
        <p:spPr bwMode="auto">
          <a:xfrm>
            <a:off x="914400" y="1752600"/>
            <a:ext cx="8001000" cy="392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spcBef>
                <a:spcPct val="50000"/>
              </a:spcBef>
            </a:pPr>
            <a:r>
              <a:rPr lang="en-US" altLang="zh-CN">
                <a:solidFill>
                  <a:schemeClr val="tx2"/>
                </a:solidFill>
              </a:rPr>
              <a:t>6. The 74138 is a 3-to-8 decoder. Together, two of these ICs can be used to form one 4-to-16 decoder. To do this, connect </a:t>
            </a:r>
          </a:p>
          <a:p>
            <a:pPr eaLnBrk="1" hangingPunct="1">
              <a:spcBef>
                <a:spcPct val="50000"/>
              </a:spcBef>
            </a:pPr>
            <a:r>
              <a:rPr lang="en-US" altLang="zh-CN">
                <a:solidFill>
                  <a:schemeClr val="tx2"/>
                </a:solidFill>
              </a:rPr>
              <a:t>	a. one decoder to the LSBs of the input; the other 	 	    decoder to the MSBs of the input</a:t>
            </a:r>
            <a:endParaRPr lang="en-US" altLang="zh-CN" baseline="30000">
              <a:solidFill>
                <a:schemeClr val="tx2"/>
              </a:solidFill>
            </a:endParaRPr>
          </a:p>
          <a:p>
            <a:pPr eaLnBrk="1" hangingPunct="1">
              <a:spcBef>
                <a:spcPct val="50000"/>
              </a:spcBef>
            </a:pPr>
            <a:r>
              <a:rPr lang="en-US" altLang="zh-CN">
                <a:solidFill>
                  <a:schemeClr val="tx2"/>
                </a:solidFill>
              </a:rPr>
              <a:t>	b. all chip select lines to ground</a:t>
            </a:r>
          </a:p>
          <a:p>
            <a:pPr eaLnBrk="1" hangingPunct="1">
              <a:spcBef>
                <a:spcPct val="50000"/>
              </a:spcBef>
            </a:pPr>
            <a:r>
              <a:rPr lang="en-US" altLang="zh-CN">
                <a:solidFill>
                  <a:schemeClr val="tx2"/>
                </a:solidFill>
              </a:rPr>
              <a:t>	c. all chip select lines to their active levels</a:t>
            </a:r>
          </a:p>
          <a:p>
            <a:pPr eaLnBrk="1" hangingPunct="1">
              <a:spcBef>
                <a:spcPct val="50000"/>
              </a:spcBef>
            </a:pPr>
            <a:r>
              <a:rPr lang="en-US" altLang="zh-CN">
                <a:solidFill>
                  <a:schemeClr val="tx2"/>
                </a:solidFill>
              </a:rPr>
              <a:t>	d. one chip select line on each decoder to the input MSB</a:t>
            </a:r>
          </a:p>
          <a:p>
            <a:pPr eaLnBrk="1" hangingPunct="1">
              <a:spcBef>
                <a:spcPct val="50000"/>
              </a:spcBef>
            </a:pPr>
            <a:endParaRPr lang="en-US" altLang="zh-CN">
              <a:solidFill>
                <a:schemeClr val="tx2"/>
              </a:solidFill>
            </a:endParaRPr>
          </a:p>
        </p:txBody>
      </p:sp>
      <p:sp>
        <p:nvSpPr>
          <p:cNvPr id="182276" name="Text Box 4">
            <a:extLst>
              <a:ext uri="{FF2B5EF4-FFF2-40B4-BE49-F238E27FC236}">
                <a16:creationId xmlns:a16="http://schemas.microsoft.com/office/drawing/2014/main" id="{CAF38317-F17A-4B17-89D5-F47FC81BB22B}"/>
              </a:ext>
            </a:extLst>
          </p:cNvPr>
          <p:cNvSpPr txBox="1">
            <a:spLocks noChangeArrowheads="1"/>
          </p:cNvSpPr>
          <p:nvPr/>
        </p:nvSpPr>
        <p:spPr bwMode="auto">
          <a:xfrm>
            <a:off x="7239000" y="6507163"/>
            <a:ext cx="2438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spcBef>
                <a:spcPct val="50000"/>
              </a:spcBef>
            </a:pPr>
            <a:r>
              <a:rPr lang="en-US" altLang="zh-CN" sz="1200">
                <a:solidFill>
                  <a:srgbClr val="996633"/>
                </a:solidFill>
              </a:rPr>
              <a:t>© 2008 Pearson Education</a:t>
            </a:r>
          </a:p>
        </p:txBody>
      </p:sp>
      <p:sp>
        <p:nvSpPr>
          <p:cNvPr id="182277" name="WordArt 5" descr="White marble">
            <a:extLst>
              <a:ext uri="{FF2B5EF4-FFF2-40B4-BE49-F238E27FC236}">
                <a16:creationId xmlns:a16="http://schemas.microsoft.com/office/drawing/2014/main" id="{467DD696-608A-4E47-82A4-F73A41C246E1}"/>
              </a:ext>
            </a:extLst>
          </p:cNvPr>
          <p:cNvSpPr>
            <a:spLocks noChangeArrowheads="1" noChangeShapeType="1" noTextEdit="1"/>
          </p:cNvSpPr>
          <p:nvPr/>
        </p:nvSpPr>
        <p:spPr bwMode="auto">
          <a:xfrm>
            <a:off x="3886200" y="381000"/>
            <a:ext cx="1371600" cy="4572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altLang="zh-CN" sz="3600" kern="10">
                <a:ln w="9525">
                  <a:round/>
                  <a:headEnd/>
                  <a:tailEnd/>
                </a:ln>
                <a:blipFill dpi="0" rotWithShape="0">
                  <a:blip r:embed="rId3"/>
                  <a:srcRect/>
                  <a:tile tx="0" ty="0" sx="100000" sy="100000" flip="none" algn="tl"/>
                </a:blipFill>
                <a:cs typeface="Times New Roman" panose="02020603050405020304" pitchFamily="18" charset="0"/>
              </a:rPr>
              <a:t>Quiz</a:t>
            </a:r>
            <a:endParaRPr lang="zh-CN" altLang="en-US" sz="3600" kern="10">
              <a:ln w="9525">
                <a:round/>
                <a:headEnd/>
                <a:tailEnd/>
              </a:ln>
              <a:blipFill dpi="0" rotWithShape="0">
                <a:blip r:embed="rId3"/>
                <a:srcRect/>
                <a:tile tx="0" ty="0" sx="100000" sy="100000" flip="none" algn="tl"/>
              </a:blipFill>
              <a:cs typeface="Times New Roman" panose="02020603050405020304" pitchFamily="18"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a:extLst>
              <a:ext uri="{FF2B5EF4-FFF2-40B4-BE49-F238E27FC236}">
                <a16:creationId xmlns:a16="http://schemas.microsoft.com/office/drawing/2014/main" id="{C0E6A555-4D73-4E76-9D6D-1C087F7D3076}"/>
              </a:ext>
            </a:extLst>
          </p:cNvPr>
          <p:cNvSpPr>
            <a:spLocks noChangeArrowheads="1"/>
          </p:cNvSpPr>
          <p:nvPr/>
        </p:nvSpPr>
        <p:spPr bwMode="auto">
          <a:xfrm>
            <a:off x="0" y="0"/>
            <a:ext cx="9144000" cy="6858000"/>
          </a:xfrm>
          <a:prstGeom prst="rect">
            <a:avLst/>
          </a:prstGeom>
          <a:solidFill>
            <a:srgbClr val="FFFF99"/>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184323" name="Rectangle 20">
            <a:extLst>
              <a:ext uri="{FF2B5EF4-FFF2-40B4-BE49-F238E27FC236}">
                <a16:creationId xmlns:a16="http://schemas.microsoft.com/office/drawing/2014/main" id="{D296970C-5CC9-489B-A035-61675376EEA5}"/>
              </a:ext>
            </a:extLst>
          </p:cNvPr>
          <p:cNvSpPr>
            <a:spLocks noChangeArrowheads="1"/>
          </p:cNvSpPr>
          <p:nvPr/>
        </p:nvSpPr>
        <p:spPr bwMode="auto">
          <a:xfrm>
            <a:off x="5334000" y="2590800"/>
            <a:ext cx="3657600" cy="2971800"/>
          </a:xfrm>
          <a:prstGeom prst="rect">
            <a:avLst/>
          </a:prstGeom>
          <a:solidFill>
            <a:srgbClr val="FFFF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184324" name="Text Box 3">
            <a:extLst>
              <a:ext uri="{FF2B5EF4-FFF2-40B4-BE49-F238E27FC236}">
                <a16:creationId xmlns:a16="http://schemas.microsoft.com/office/drawing/2014/main" id="{06B53B1C-39F2-4F5B-9E8F-B0E989C03B62}"/>
              </a:ext>
            </a:extLst>
          </p:cNvPr>
          <p:cNvSpPr txBox="1">
            <a:spLocks noChangeArrowheads="1"/>
          </p:cNvSpPr>
          <p:nvPr/>
        </p:nvSpPr>
        <p:spPr bwMode="auto">
          <a:xfrm>
            <a:off x="914400" y="1752600"/>
            <a:ext cx="7467600"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spcBef>
                <a:spcPct val="50000"/>
              </a:spcBef>
            </a:pPr>
            <a:r>
              <a:rPr lang="en-US" altLang="zh-CN">
                <a:solidFill>
                  <a:schemeClr val="tx2"/>
                </a:solidFill>
              </a:rPr>
              <a:t>7. The decimal-to-binary encoder shown does not have a zero input. This is because</a:t>
            </a:r>
          </a:p>
          <a:p>
            <a:pPr eaLnBrk="1" hangingPunct="1">
              <a:spcBef>
                <a:spcPct val="50000"/>
              </a:spcBef>
            </a:pPr>
            <a:endParaRPr lang="en-US" altLang="zh-CN" sz="1000">
              <a:solidFill>
                <a:schemeClr val="tx2"/>
              </a:solidFill>
            </a:endParaRPr>
          </a:p>
          <a:p>
            <a:r>
              <a:rPr lang="en-US" altLang="zh-CN">
                <a:solidFill>
                  <a:schemeClr val="tx2"/>
                </a:solidFill>
              </a:rPr>
              <a:t>	a. when zero is the input,</a:t>
            </a:r>
          </a:p>
          <a:p>
            <a:r>
              <a:rPr lang="en-US" altLang="zh-CN">
                <a:solidFill>
                  <a:schemeClr val="tx2"/>
                </a:solidFill>
              </a:rPr>
              <a:t> 	    all lines should be LOW</a:t>
            </a:r>
            <a:endParaRPr lang="en-US" altLang="zh-CN" baseline="30000">
              <a:solidFill>
                <a:schemeClr val="tx2"/>
              </a:solidFill>
            </a:endParaRPr>
          </a:p>
          <a:p>
            <a:pPr eaLnBrk="1" hangingPunct="1">
              <a:spcBef>
                <a:spcPct val="50000"/>
              </a:spcBef>
            </a:pPr>
            <a:r>
              <a:rPr lang="en-US" altLang="zh-CN">
                <a:solidFill>
                  <a:schemeClr val="tx2"/>
                </a:solidFill>
              </a:rPr>
              <a:t>	b. zero is not important</a:t>
            </a:r>
          </a:p>
          <a:p>
            <a:pPr eaLnBrk="1" hangingPunct="1">
              <a:spcBef>
                <a:spcPct val="50000"/>
              </a:spcBef>
            </a:pPr>
            <a:endParaRPr lang="en-US" altLang="zh-CN" sz="1000">
              <a:solidFill>
                <a:schemeClr val="tx2"/>
              </a:solidFill>
            </a:endParaRPr>
          </a:p>
          <a:p>
            <a:r>
              <a:rPr lang="en-US" altLang="zh-CN">
                <a:solidFill>
                  <a:schemeClr val="tx2"/>
                </a:solidFill>
              </a:rPr>
              <a:t>	c. zero will produce </a:t>
            </a:r>
          </a:p>
          <a:p>
            <a:r>
              <a:rPr lang="en-US" altLang="zh-CN">
                <a:solidFill>
                  <a:schemeClr val="tx2"/>
                </a:solidFill>
              </a:rPr>
              <a:t>	    illegal logic levels</a:t>
            </a:r>
          </a:p>
          <a:p>
            <a:pPr eaLnBrk="1" hangingPunct="1"/>
            <a:endParaRPr lang="en-US" altLang="zh-CN" sz="1000">
              <a:solidFill>
                <a:schemeClr val="tx2"/>
              </a:solidFill>
            </a:endParaRPr>
          </a:p>
          <a:p>
            <a:pPr eaLnBrk="1" hangingPunct="1"/>
            <a:r>
              <a:rPr lang="en-US" altLang="zh-CN">
                <a:solidFill>
                  <a:schemeClr val="tx2"/>
                </a:solidFill>
              </a:rPr>
              <a:t>	d. another encoder is used</a:t>
            </a:r>
          </a:p>
          <a:p>
            <a:pPr eaLnBrk="1" hangingPunct="1"/>
            <a:r>
              <a:rPr lang="en-US" altLang="zh-CN">
                <a:solidFill>
                  <a:schemeClr val="tx2"/>
                </a:solidFill>
              </a:rPr>
              <a:t>	    for zero</a:t>
            </a:r>
          </a:p>
          <a:p>
            <a:pPr eaLnBrk="1" hangingPunct="1">
              <a:spcBef>
                <a:spcPct val="50000"/>
              </a:spcBef>
            </a:pPr>
            <a:endParaRPr lang="en-US" altLang="zh-CN">
              <a:solidFill>
                <a:schemeClr val="tx2"/>
              </a:solidFill>
            </a:endParaRPr>
          </a:p>
        </p:txBody>
      </p:sp>
      <p:sp>
        <p:nvSpPr>
          <p:cNvPr id="184325" name="Text Box 4">
            <a:extLst>
              <a:ext uri="{FF2B5EF4-FFF2-40B4-BE49-F238E27FC236}">
                <a16:creationId xmlns:a16="http://schemas.microsoft.com/office/drawing/2014/main" id="{F5432B6D-F8A7-4B24-8CB2-73A2A21A03D8}"/>
              </a:ext>
            </a:extLst>
          </p:cNvPr>
          <p:cNvSpPr txBox="1">
            <a:spLocks noChangeArrowheads="1"/>
          </p:cNvSpPr>
          <p:nvPr/>
        </p:nvSpPr>
        <p:spPr bwMode="auto">
          <a:xfrm>
            <a:off x="7239000" y="6507163"/>
            <a:ext cx="2438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spcBef>
                <a:spcPct val="50000"/>
              </a:spcBef>
            </a:pPr>
            <a:r>
              <a:rPr lang="en-US" altLang="zh-CN" sz="1200">
                <a:solidFill>
                  <a:srgbClr val="996633"/>
                </a:solidFill>
              </a:rPr>
              <a:t>© 2008 Pearson Education</a:t>
            </a:r>
          </a:p>
        </p:txBody>
      </p:sp>
      <p:sp>
        <p:nvSpPr>
          <p:cNvPr id="184326" name="WordArt 5" descr="White marble">
            <a:extLst>
              <a:ext uri="{FF2B5EF4-FFF2-40B4-BE49-F238E27FC236}">
                <a16:creationId xmlns:a16="http://schemas.microsoft.com/office/drawing/2014/main" id="{CE19EA8C-57B4-4A47-ADD6-C2CE06ACDD06}"/>
              </a:ext>
            </a:extLst>
          </p:cNvPr>
          <p:cNvSpPr>
            <a:spLocks noChangeArrowheads="1" noChangeShapeType="1" noTextEdit="1"/>
          </p:cNvSpPr>
          <p:nvPr/>
        </p:nvSpPr>
        <p:spPr bwMode="auto">
          <a:xfrm>
            <a:off x="3886200" y="381000"/>
            <a:ext cx="1371600" cy="4572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altLang="zh-CN" sz="3600" kern="10">
                <a:ln w="9525">
                  <a:round/>
                  <a:headEnd/>
                  <a:tailEnd/>
                </a:ln>
                <a:blipFill dpi="0" rotWithShape="0">
                  <a:blip r:embed="rId4"/>
                  <a:srcRect/>
                  <a:tile tx="0" ty="0" sx="100000" sy="100000" flip="none" algn="tl"/>
                </a:blipFill>
                <a:cs typeface="Times New Roman" panose="02020603050405020304" pitchFamily="18" charset="0"/>
              </a:rPr>
              <a:t>Quiz</a:t>
            </a:r>
            <a:endParaRPr lang="zh-CN" altLang="en-US" sz="3600" kern="10">
              <a:ln w="9525">
                <a:round/>
                <a:headEnd/>
                <a:tailEnd/>
              </a:ln>
              <a:blipFill dpi="0" rotWithShape="0">
                <a:blip r:embed="rId4"/>
                <a:srcRect/>
                <a:tile tx="0" ty="0" sx="100000" sy="100000" flip="none" algn="tl"/>
              </a:blipFill>
              <a:cs typeface="Times New Roman" panose="02020603050405020304" pitchFamily="18" charset="0"/>
            </a:endParaRPr>
          </a:p>
        </p:txBody>
      </p:sp>
      <p:graphicFrame>
        <p:nvGraphicFramePr>
          <p:cNvPr id="184327" name="Object 6">
            <a:extLst>
              <a:ext uri="{FF2B5EF4-FFF2-40B4-BE49-F238E27FC236}">
                <a16:creationId xmlns:a16="http://schemas.microsoft.com/office/drawing/2014/main" id="{4EBE87BF-2668-4A60-9E34-E4F0A46AD5CB}"/>
              </a:ext>
            </a:extLst>
          </p:cNvPr>
          <p:cNvGraphicFramePr>
            <a:graphicFrameLocks noChangeAspect="1"/>
          </p:cNvGraphicFramePr>
          <p:nvPr/>
        </p:nvGraphicFramePr>
        <p:xfrm>
          <a:off x="5791200" y="2819400"/>
          <a:ext cx="2667000" cy="2417763"/>
        </p:xfrm>
        <a:graphic>
          <a:graphicData uri="http://schemas.openxmlformats.org/presentationml/2006/ole">
            <mc:AlternateContent xmlns:mc="http://schemas.openxmlformats.org/markup-compatibility/2006">
              <mc:Choice xmlns:v="urn:schemas-microsoft-com:vml" Requires="v">
                <p:oleObj spid="_x0000_s44041" name="CorelDRAW" r:id="rId5" imgW="1524000" imgH="1371600" progId="CorelDRAW.Graphic.13">
                  <p:embed/>
                </p:oleObj>
              </mc:Choice>
              <mc:Fallback>
                <p:oleObj name="CorelDRAW" r:id="rId5" imgW="1524000" imgH="1371600" progId="CorelDRAW.Graphic.13">
                  <p:embed/>
                  <p:pic>
                    <p:nvPicPr>
                      <p:cNvPr id="184327" name="Object 6">
                        <a:extLst>
                          <a:ext uri="{FF2B5EF4-FFF2-40B4-BE49-F238E27FC236}">
                            <a16:creationId xmlns:a16="http://schemas.microsoft.com/office/drawing/2014/main" id="{4EBE87BF-2668-4A60-9E34-E4F0A46AD5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2819400"/>
                        <a:ext cx="2667000" cy="241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84328" name="Text Box 7">
            <a:extLst>
              <a:ext uri="{FF2B5EF4-FFF2-40B4-BE49-F238E27FC236}">
                <a16:creationId xmlns:a16="http://schemas.microsoft.com/office/drawing/2014/main" id="{DD46C66A-14EB-4ABC-8EAD-CF2763A256CA}"/>
              </a:ext>
            </a:extLst>
          </p:cNvPr>
          <p:cNvSpPr txBox="1">
            <a:spLocks noChangeArrowheads="1"/>
          </p:cNvSpPr>
          <p:nvPr/>
        </p:nvSpPr>
        <p:spPr bwMode="auto">
          <a:xfrm>
            <a:off x="8394700" y="353060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600" i="1">
                <a:solidFill>
                  <a:srgbClr val="FF0000"/>
                </a:solidFill>
                <a:latin typeface="Arial" panose="020B0604020202020204" pitchFamily="34" charset="0"/>
              </a:rPr>
              <a:t>A</a:t>
            </a:r>
            <a:r>
              <a:rPr lang="en-US" altLang="zh-CN" sz="1600" baseline="-25000">
                <a:solidFill>
                  <a:srgbClr val="FF0000"/>
                </a:solidFill>
                <a:latin typeface="Arial" panose="020B0604020202020204" pitchFamily="34" charset="0"/>
              </a:rPr>
              <a:t>1</a:t>
            </a:r>
            <a:endParaRPr lang="en-US" altLang="zh-CN" sz="1600">
              <a:solidFill>
                <a:srgbClr val="FF0000"/>
              </a:solidFill>
              <a:latin typeface="Arial" panose="020B0604020202020204" pitchFamily="34" charset="0"/>
            </a:endParaRPr>
          </a:p>
        </p:txBody>
      </p:sp>
      <p:sp>
        <p:nvSpPr>
          <p:cNvPr id="184329" name="Text Box 8">
            <a:extLst>
              <a:ext uri="{FF2B5EF4-FFF2-40B4-BE49-F238E27FC236}">
                <a16:creationId xmlns:a16="http://schemas.microsoft.com/office/drawing/2014/main" id="{6D7F2E66-B207-4B48-B107-DD14A7D2C982}"/>
              </a:ext>
            </a:extLst>
          </p:cNvPr>
          <p:cNvSpPr txBox="1">
            <a:spLocks noChangeArrowheads="1"/>
          </p:cNvSpPr>
          <p:nvPr/>
        </p:nvSpPr>
        <p:spPr bwMode="auto">
          <a:xfrm>
            <a:off x="8382000" y="289560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600" i="1">
                <a:solidFill>
                  <a:srgbClr val="FF0000"/>
                </a:solidFill>
                <a:latin typeface="Arial" panose="020B0604020202020204" pitchFamily="34" charset="0"/>
              </a:rPr>
              <a:t>A</a:t>
            </a:r>
            <a:r>
              <a:rPr lang="en-US" altLang="zh-CN" sz="1600" baseline="-25000">
                <a:solidFill>
                  <a:srgbClr val="FF0000"/>
                </a:solidFill>
                <a:latin typeface="Arial" panose="020B0604020202020204" pitchFamily="34" charset="0"/>
              </a:rPr>
              <a:t>0</a:t>
            </a:r>
            <a:endParaRPr lang="en-US" altLang="zh-CN" sz="1600">
              <a:solidFill>
                <a:srgbClr val="FF0000"/>
              </a:solidFill>
              <a:latin typeface="Arial" panose="020B0604020202020204" pitchFamily="34" charset="0"/>
            </a:endParaRPr>
          </a:p>
        </p:txBody>
      </p:sp>
      <p:sp>
        <p:nvSpPr>
          <p:cNvPr id="184330" name="Text Box 9">
            <a:extLst>
              <a:ext uri="{FF2B5EF4-FFF2-40B4-BE49-F238E27FC236}">
                <a16:creationId xmlns:a16="http://schemas.microsoft.com/office/drawing/2014/main" id="{49524D1A-1867-4FA7-9424-4AB9FB6D86F0}"/>
              </a:ext>
            </a:extLst>
          </p:cNvPr>
          <p:cNvSpPr txBox="1">
            <a:spLocks noChangeArrowheads="1"/>
          </p:cNvSpPr>
          <p:nvPr/>
        </p:nvSpPr>
        <p:spPr bwMode="auto">
          <a:xfrm>
            <a:off x="8394700" y="416560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600" i="1">
                <a:solidFill>
                  <a:srgbClr val="FF0000"/>
                </a:solidFill>
                <a:latin typeface="Arial" panose="020B0604020202020204" pitchFamily="34" charset="0"/>
              </a:rPr>
              <a:t>A</a:t>
            </a:r>
            <a:r>
              <a:rPr lang="en-US" altLang="zh-CN" sz="1600" baseline="-25000">
                <a:solidFill>
                  <a:srgbClr val="FF0000"/>
                </a:solidFill>
                <a:latin typeface="Arial" panose="020B0604020202020204" pitchFamily="34" charset="0"/>
              </a:rPr>
              <a:t>2</a:t>
            </a:r>
            <a:endParaRPr lang="en-US" altLang="zh-CN" sz="1600">
              <a:solidFill>
                <a:srgbClr val="FF0000"/>
              </a:solidFill>
              <a:latin typeface="Arial" panose="020B0604020202020204" pitchFamily="34" charset="0"/>
            </a:endParaRPr>
          </a:p>
        </p:txBody>
      </p:sp>
      <p:sp>
        <p:nvSpPr>
          <p:cNvPr id="184331" name="Text Box 10">
            <a:extLst>
              <a:ext uri="{FF2B5EF4-FFF2-40B4-BE49-F238E27FC236}">
                <a16:creationId xmlns:a16="http://schemas.microsoft.com/office/drawing/2014/main" id="{879B9B51-33F7-43D6-9C09-C9F0BC88BA0F}"/>
              </a:ext>
            </a:extLst>
          </p:cNvPr>
          <p:cNvSpPr txBox="1">
            <a:spLocks noChangeArrowheads="1"/>
          </p:cNvSpPr>
          <p:nvPr/>
        </p:nvSpPr>
        <p:spPr bwMode="auto">
          <a:xfrm>
            <a:off x="8394700" y="480060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600" i="1">
                <a:solidFill>
                  <a:srgbClr val="FF0000"/>
                </a:solidFill>
                <a:latin typeface="Arial" panose="020B0604020202020204" pitchFamily="34" charset="0"/>
              </a:rPr>
              <a:t>A</a:t>
            </a:r>
            <a:r>
              <a:rPr lang="en-US" altLang="zh-CN" sz="1600" baseline="-25000">
                <a:solidFill>
                  <a:srgbClr val="FF0000"/>
                </a:solidFill>
                <a:latin typeface="Arial" panose="020B0604020202020204" pitchFamily="34" charset="0"/>
              </a:rPr>
              <a:t>3</a:t>
            </a:r>
            <a:endParaRPr lang="en-US" altLang="zh-CN" sz="1600">
              <a:solidFill>
                <a:srgbClr val="FF0000"/>
              </a:solidFill>
              <a:latin typeface="Arial" panose="020B0604020202020204" pitchFamily="34" charset="0"/>
            </a:endParaRPr>
          </a:p>
        </p:txBody>
      </p:sp>
      <p:sp>
        <p:nvSpPr>
          <p:cNvPr id="184332" name="Text Box 11">
            <a:extLst>
              <a:ext uri="{FF2B5EF4-FFF2-40B4-BE49-F238E27FC236}">
                <a16:creationId xmlns:a16="http://schemas.microsoft.com/office/drawing/2014/main" id="{5FBA8D70-A128-4841-8DC6-370A2DB99692}"/>
              </a:ext>
            </a:extLst>
          </p:cNvPr>
          <p:cNvSpPr txBox="1">
            <a:spLocks noChangeArrowheads="1"/>
          </p:cNvSpPr>
          <p:nvPr/>
        </p:nvSpPr>
        <p:spPr bwMode="auto">
          <a:xfrm>
            <a:off x="5562600" y="274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t>1</a:t>
            </a:r>
          </a:p>
        </p:txBody>
      </p:sp>
      <p:sp>
        <p:nvSpPr>
          <p:cNvPr id="184333" name="Text Box 12">
            <a:extLst>
              <a:ext uri="{FF2B5EF4-FFF2-40B4-BE49-F238E27FC236}">
                <a16:creationId xmlns:a16="http://schemas.microsoft.com/office/drawing/2014/main" id="{7E56187C-8BD1-40CC-8E68-C4FB74B63EE7}"/>
              </a:ext>
            </a:extLst>
          </p:cNvPr>
          <p:cNvSpPr txBox="1">
            <a:spLocks noChangeArrowheads="1"/>
          </p:cNvSpPr>
          <p:nvPr/>
        </p:nvSpPr>
        <p:spPr bwMode="auto">
          <a:xfrm>
            <a:off x="5562600" y="3124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t>2</a:t>
            </a:r>
          </a:p>
        </p:txBody>
      </p:sp>
      <p:sp>
        <p:nvSpPr>
          <p:cNvPr id="184334" name="Text Box 13">
            <a:extLst>
              <a:ext uri="{FF2B5EF4-FFF2-40B4-BE49-F238E27FC236}">
                <a16:creationId xmlns:a16="http://schemas.microsoft.com/office/drawing/2014/main" id="{181D59AA-D508-48CC-A26C-045398C6935C}"/>
              </a:ext>
            </a:extLst>
          </p:cNvPr>
          <p:cNvSpPr txBox="1">
            <a:spLocks noChangeArrowheads="1"/>
          </p:cNvSpPr>
          <p:nvPr/>
        </p:nvSpPr>
        <p:spPr bwMode="auto">
          <a:xfrm>
            <a:off x="5562600" y="3429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t>3</a:t>
            </a:r>
          </a:p>
        </p:txBody>
      </p:sp>
      <p:sp>
        <p:nvSpPr>
          <p:cNvPr id="184335" name="Text Box 14">
            <a:extLst>
              <a:ext uri="{FF2B5EF4-FFF2-40B4-BE49-F238E27FC236}">
                <a16:creationId xmlns:a16="http://schemas.microsoft.com/office/drawing/2014/main" id="{5DE2CCB4-4148-47B1-8B71-CB9C28FFA1A3}"/>
              </a:ext>
            </a:extLst>
          </p:cNvPr>
          <p:cNvSpPr txBox="1">
            <a:spLocks noChangeArrowheads="1"/>
          </p:cNvSpPr>
          <p:nvPr/>
        </p:nvSpPr>
        <p:spPr bwMode="auto">
          <a:xfrm>
            <a:off x="5562600" y="396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t>4</a:t>
            </a:r>
          </a:p>
        </p:txBody>
      </p:sp>
      <p:sp>
        <p:nvSpPr>
          <p:cNvPr id="184336" name="Text Box 15">
            <a:extLst>
              <a:ext uri="{FF2B5EF4-FFF2-40B4-BE49-F238E27FC236}">
                <a16:creationId xmlns:a16="http://schemas.microsoft.com/office/drawing/2014/main" id="{C12C87CB-ED90-4FF3-B95D-9D35D4362730}"/>
              </a:ext>
            </a:extLst>
          </p:cNvPr>
          <p:cNvSpPr txBox="1">
            <a:spLocks noChangeArrowheads="1"/>
          </p:cNvSpPr>
          <p:nvPr/>
        </p:nvSpPr>
        <p:spPr bwMode="auto">
          <a:xfrm>
            <a:off x="5562600" y="4114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t>5</a:t>
            </a:r>
          </a:p>
        </p:txBody>
      </p:sp>
      <p:sp>
        <p:nvSpPr>
          <p:cNvPr id="184337" name="Text Box 16">
            <a:extLst>
              <a:ext uri="{FF2B5EF4-FFF2-40B4-BE49-F238E27FC236}">
                <a16:creationId xmlns:a16="http://schemas.microsoft.com/office/drawing/2014/main" id="{EC254BCB-9027-460C-96D5-EE616550D393}"/>
              </a:ext>
            </a:extLst>
          </p:cNvPr>
          <p:cNvSpPr txBox="1">
            <a:spLocks noChangeArrowheads="1"/>
          </p:cNvSpPr>
          <p:nvPr/>
        </p:nvSpPr>
        <p:spPr bwMode="auto">
          <a:xfrm>
            <a:off x="5562600" y="4267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t>6</a:t>
            </a:r>
          </a:p>
        </p:txBody>
      </p:sp>
      <p:sp>
        <p:nvSpPr>
          <p:cNvPr id="184338" name="Text Box 17">
            <a:extLst>
              <a:ext uri="{FF2B5EF4-FFF2-40B4-BE49-F238E27FC236}">
                <a16:creationId xmlns:a16="http://schemas.microsoft.com/office/drawing/2014/main" id="{BCE63EF1-3B72-494F-929E-6D8DA7BF41B5}"/>
              </a:ext>
            </a:extLst>
          </p:cNvPr>
          <p:cNvSpPr txBox="1">
            <a:spLocks noChangeArrowheads="1"/>
          </p:cNvSpPr>
          <p:nvPr/>
        </p:nvSpPr>
        <p:spPr bwMode="auto">
          <a:xfrm>
            <a:off x="5562600" y="4419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t>7</a:t>
            </a:r>
          </a:p>
        </p:txBody>
      </p:sp>
      <p:sp>
        <p:nvSpPr>
          <p:cNvPr id="184339" name="Text Box 18">
            <a:extLst>
              <a:ext uri="{FF2B5EF4-FFF2-40B4-BE49-F238E27FC236}">
                <a16:creationId xmlns:a16="http://schemas.microsoft.com/office/drawing/2014/main" id="{6998BB93-297B-4189-B59A-53D9D7981F1F}"/>
              </a:ext>
            </a:extLst>
          </p:cNvPr>
          <p:cNvSpPr txBox="1">
            <a:spLocks noChangeArrowheads="1"/>
          </p:cNvSpPr>
          <p:nvPr/>
        </p:nvSpPr>
        <p:spPr bwMode="auto">
          <a:xfrm>
            <a:off x="5562600" y="4648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t>8</a:t>
            </a:r>
          </a:p>
        </p:txBody>
      </p:sp>
      <p:sp>
        <p:nvSpPr>
          <p:cNvPr id="184340" name="Text Box 19">
            <a:extLst>
              <a:ext uri="{FF2B5EF4-FFF2-40B4-BE49-F238E27FC236}">
                <a16:creationId xmlns:a16="http://schemas.microsoft.com/office/drawing/2014/main" id="{8C7CF78E-ADED-45BF-8D10-2AD9EBBEC352}"/>
              </a:ext>
            </a:extLst>
          </p:cNvPr>
          <p:cNvSpPr txBox="1">
            <a:spLocks noChangeArrowheads="1"/>
          </p:cNvSpPr>
          <p:nvPr/>
        </p:nvSpPr>
        <p:spPr bwMode="auto">
          <a:xfrm>
            <a:off x="5562600" y="5029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a:spcBef>
                <a:spcPct val="50000"/>
              </a:spcBef>
            </a:pPr>
            <a:r>
              <a:rPr lang="en-US" altLang="zh-CN" sz="1400"/>
              <a:t>9</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EEE82C66-884F-436B-9C2F-7C292E5C3625}"/>
              </a:ext>
            </a:extLst>
          </p:cNvPr>
          <p:cNvSpPr>
            <a:spLocks noChangeArrowheads="1"/>
          </p:cNvSpPr>
          <p:nvPr/>
        </p:nvSpPr>
        <p:spPr bwMode="auto">
          <a:xfrm>
            <a:off x="0" y="0"/>
            <a:ext cx="9144000" cy="6858000"/>
          </a:xfrm>
          <a:prstGeom prst="rect">
            <a:avLst/>
          </a:prstGeom>
          <a:solidFill>
            <a:srgbClr val="FFFF99"/>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186371" name="Rectangle 19">
            <a:extLst>
              <a:ext uri="{FF2B5EF4-FFF2-40B4-BE49-F238E27FC236}">
                <a16:creationId xmlns:a16="http://schemas.microsoft.com/office/drawing/2014/main" id="{FCD4189D-24A9-41EC-9D6B-4AB6AEA6881F}"/>
              </a:ext>
            </a:extLst>
          </p:cNvPr>
          <p:cNvSpPr>
            <a:spLocks noChangeArrowheads="1"/>
          </p:cNvSpPr>
          <p:nvPr/>
        </p:nvSpPr>
        <p:spPr bwMode="auto">
          <a:xfrm>
            <a:off x="4343400" y="2743200"/>
            <a:ext cx="3886200" cy="2590800"/>
          </a:xfrm>
          <a:prstGeom prst="rect">
            <a:avLst/>
          </a:prstGeom>
          <a:solidFill>
            <a:srgbClr val="FFFF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186372" name="Text Box 3">
            <a:extLst>
              <a:ext uri="{FF2B5EF4-FFF2-40B4-BE49-F238E27FC236}">
                <a16:creationId xmlns:a16="http://schemas.microsoft.com/office/drawing/2014/main" id="{9EB371FD-8119-44C9-A38C-72697AE1B8D5}"/>
              </a:ext>
            </a:extLst>
          </p:cNvPr>
          <p:cNvSpPr txBox="1">
            <a:spLocks noChangeArrowheads="1"/>
          </p:cNvSpPr>
          <p:nvPr/>
        </p:nvSpPr>
        <p:spPr bwMode="auto">
          <a:xfrm>
            <a:off x="914400" y="1752600"/>
            <a:ext cx="74676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spcBef>
                <a:spcPct val="50000"/>
              </a:spcBef>
            </a:pPr>
            <a:r>
              <a:rPr lang="en-US" altLang="zh-CN">
                <a:solidFill>
                  <a:schemeClr val="tx2"/>
                </a:solidFill>
              </a:rPr>
              <a:t>8. If the data select lines of the MUX are </a:t>
            </a:r>
            <a:r>
              <a:rPr lang="en-US" altLang="zh-CN" i="1">
                <a:solidFill>
                  <a:schemeClr val="tx2"/>
                </a:solidFill>
              </a:rPr>
              <a:t>S</a:t>
            </a:r>
            <a:r>
              <a:rPr lang="en-US" altLang="zh-CN" baseline="-25000">
                <a:solidFill>
                  <a:schemeClr val="tx2"/>
                </a:solidFill>
              </a:rPr>
              <a:t>1</a:t>
            </a:r>
            <a:r>
              <a:rPr lang="en-US" altLang="zh-CN" i="1">
                <a:solidFill>
                  <a:schemeClr val="tx2"/>
                </a:solidFill>
              </a:rPr>
              <a:t>S</a:t>
            </a:r>
            <a:r>
              <a:rPr lang="en-US" altLang="zh-CN" baseline="-25000">
                <a:solidFill>
                  <a:schemeClr val="tx2"/>
                </a:solidFill>
              </a:rPr>
              <a:t>0</a:t>
            </a:r>
            <a:r>
              <a:rPr lang="en-US" altLang="zh-CN">
                <a:solidFill>
                  <a:schemeClr val="tx2"/>
                </a:solidFill>
              </a:rPr>
              <a:t> = 11, the output will be</a:t>
            </a:r>
          </a:p>
          <a:p>
            <a:pPr eaLnBrk="1" hangingPunct="1">
              <a:spcBef>
                <a:spcPct val="50000"/>
              </a:spcBef>
            </a:pPr>
            <a:r>
              <a:rPr lang="en-US" altLang="zh-CN">
                <a:solidFill>
                  <a:schemeClr val="tx2"/>
                </a:solidFill>
              </a:rPr>
              <a:t>	a. LOW</a:t>
            </a:r>
            <a:endParaRPr lang="en-US" altLang="zh-CN" baseline="30000">
              <a:solidFill>
                <a:schemeClr val="tx2"/>
              </a:solidFill>
            </a:endParaRPr>
          </a:p>
          <a:p>
            <a:pPr eaLnBrk="1" hangingPunct="1">
              <a:spcBef>
                <a:spcPct val="50000"/>
              </a:spcBef>
            </a:pPr>
            <a:r>
              <a:rPr lang="en-US" altLang="zh-CN">
                <a:solidFill>
                  <a:schemeClr val="tx2"/>
                </a:solidFill>
              </a:rPr>
              <a:t>	b. HIGH</a:t>
            </a:r>
          </a:p>
          <a:p>
            <a:pPr eaLnBrk="1" hangingPunct="1">
              <a:spcBef>
                <a:spcPct val="50000"/>
              </a:spcBef>
            </a:pPr>
            <a:r>
              <a:rPr lang="en-US" altLang="zh-CN">
                <a:solidFill>
                  <a:schemeClr val="tx2"/>
                </a:solidFill>
              </a:rPr>
              <a:t>	c. equal to </a:t>
            </a:r>
            <a:r>
              <a:rPr lang="en-US" altLang="zh-CN" i="1">
                <a:solidFill>
                  <a:schemeClr val="tx2"/>
                </a:solidFill>
              </a:rPr>
              <a:t>D</a:t>
            </a:r>
            <a:r>
              <a:rPr lang="en-US" altLang="zh-CN" baseline="-25000">
                <a:solidFill>
                  <a:schemeClr val="tx2"/>
                </a:solidFill>
              </a:rPr>
              <a:t>0</a:t>
            </a:r>
          </a:p>
          <a:p>
            <a:pPr eaLnBrk="1" hangingPunct="1">
              <a:spcBef>
                <a:spcPct val="50000"/>
              </a:spcBef>
            </a:pPr>
            <a:r>
              <a:rPr lang="en-US" altLang="zh-CN">
                <a:solidFill>
                  <a:schemeClr val="tx2"/>
                </a:solidFill>
              </a:rPr>
              <a:t>	d. equal to </a:t>
            </a:r>
            <a:r>
              <a:rPr lang="en-US" altLang="zh-CN" i="1">
                <a:solidFill>
                  <a:schemeClr val="tx2"/>
                </a:solidFill>
              </a:rPr>
              <a:t>D</a:t>
            </a:r>
            <a:r>
              <a:rPr lang="en-US" altLang="zh-CN" baseline="-25000">
                <a:solidFill>
                  <a:schemeClr val="tx2"/>
                </a:solidFill>
              </a:rPr>
              <a:t>3</a:t>
            </a:r>
          </a:p>
        </p:txBody>
      </p:sp>
      <p:sp>
        <p:nvSpPr>
          <p:cNvPr id="186373" name="Text Box 4">
            <a:extLst>
              <a:ext uri="{FF2B5EF4-FFF2-40B4-BE49-F238E27FC236}">
                <a16:creationId xmlns:a16="http://schemas.microsoft.com/office/drawing/2014/main" id="{06598FE2-2EC8-43D3-9FA7-F983BB607F3B}"/>
              </a:ext>
            </a:extLst>
          </p:cNvPr>
          <p:cNvSpPr txBox="1">
            <a:spLocks noChangeArrowheads="1"/>
          </p:cNvSpPr>
          <p:nvPr/>
        </p:nvSpPr>
        <p:spPr bwMode="auto">
          <a:xfrm>
            <a:off x="7239000" y="6507163"/>
            <a:ext cx="2438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spcBef>
                <a:spcPct val="50000"/>
              </a:spcBef>
            </a:pPr>
            <a:r>
              <a:rPr lang="en-US" altLang="zh-CN" sz="1200">
                <a:solidFill>
                  <a:srgbClr val="996633"/>
                </a:solidFill>
              </a:rPr>
              <a:t>© 2008 Pearson Education</a:t>
            </a:r>
          </a:p>
        </p:txBody>
      </p:sp>
      <p:sp>
        <p:nvSpPr>
          <p:cNvPr id="186374" name="WordArt 5" descr="White marble">
            <a:extLst>
              <a:ext uri="{FF2B5EF4-FFF2-40B4-BE49-F238E27FC236}">
                <a16:creationId xmlns:a16="http://schemas.microsoft.com/office/drawing/2014/main" id="{1413999C-7927-49E1-8CD6-4661D9A16850}"/>
              </a:ext>
            </a:extLst>
          </p:cNvPr>
          <p:cNvSpPr>
            <a:spLocks noChangeArrowheads="1" noChangeShapeType="1" noTextEdit="1"/>
          </p:cNvSpPr>
          <p:nvPr/>
        </p:nvSpPr>
        <p:spPr bwMode="auto">
          <a:xfrm>
            <a:off x="3886200" y="381000"/>
            <a:ext cx="1371600" cy="4572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altLang="zh-CN" sz="3600" kern="10">
                <a:ln w="9525">
                  <a:round/>
                  <a:headEnd/>
                  <a:tailEnd/>
                </a:ln>
                <a:blipFill dpi="0" rotWithShape="0">
                  <a:blip r:embed="rId4"/>
                  <a:srcRect/>
                  <a:tile tx="0" ty="0" sx="100000" sy="100000" flip="none" algn="tl"/>
                </a:blipFill>
                <a:cs typeface="Times New Roman" panose="02020603050405020304" pitchFamily="18" charset="0"/>
              </a:rPr>
              <a:t>Quiz</a:t>
            </a:r>
            <a:endParaRPr lang="zh-CN" altLang="en-US" sz="3600" kern="10">
              <a:ln w="9525">
                <a:round/>
                <a:headEnd/>
                <a:tailEnd/>
              </a:ln>
              <a:blipFill dpi="0" rotWithShape="0">
                <a:blip r:embed="rId4"/>
                <a:srcRect/>
                <a:tile tx="0" ty="0" sx="100000" sy="100000" flip="none" algn="tl"/>
              </a:blipFill>
              <a:cs typeface="Times New Roman" panose="02020603050405020304" pitchFamily="18" charset="0"/>
            </a:endParaRPr>
          </a:p>
        </p:txBody>
      </p:sp>
      <p:graphicFrame>
        <p:nvGraphicFramePr>
          <p:cNvPr id="186375" name="Object 6">
            <a:extLst>
              <a:ext uri="{FF2B5EF4-FFF2-40B4-BE49-F238E27FC236}">
                <a16:creationId xmlns:a16="http://schemas.microsoft.com/office/drawing/2014/main" id="{885D2EEE-9B00-4E58-A1F5-33CBE5DBDFDF}"/>
              </a:ext>
            </a:extLst>
          </p:cNvPr>
          <p:cNvGraphicFramePr>
            <a:graphicFrameLocks noChangeAspect="1"/>
          </p:cNvGraphicFramePr>
          <p:nvPr/>
        </p:nvGraphicFramePr>
        <p:xfrm>
          <a:off x="4953000" y="2895600"/>
          <a:ext cx="2438400" cy="2349500"/>
        </p:xfrm>
        <a:graphic>
          <a:graphicData uri="http://schemas.openxmlformats.org/presentationml/2006/ole">
            <mc:AlternateContent xmlns:mc="http://schemas.openxmlformats.org/markup-compatibility/2006">
              <mc:Choice xmlns:v="urn:schemas-microsoft-com:vml" Requires="v">
                <p:oleObj spid="_x0000_s45065" name="CorelDRAW" r:id="rId5" imgW="1536700" imgH="1460500" progId="CorelDRAW.Graphic.13">
                  <p:embed/>
                </p:oleObj>
              </mc:Choice>
              <mc:Fallback>
                <p:oleObj name="CorelDRAW" r:id="rId5" imgW="1536700" imgH="1460500" progId="CorelDRAW.Graphic.13">
                  <p:embed/>
                  <p:pic>
                    <p:nvPicPr>
                      <p:cNvPr id="186375" name="Object 6">
                        <a:extLst>
                          <a:ext uri="{FF2B5EF4-FFF2-40B4-BE49-F238E27FC236}">
                            <a16:creationId xmlns:a16="http://schemas.microsoft.com/office/drawing/2014/main" id="{885D2EEE-9B00-4E58-A1F5-33CBE5DBDF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2895600"/>
                        <a:ext cx="2438400" cy="234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86376" name="Text Box 7">
            <a:extLst>
              <a:ext uri="{FF2B5EF4-FFF2-40B4-BE49-F238E27FC236}">
                <a16:creationId xmlns:a16="http://schemas.microsoft.com/office/drawing/2014/main" id="{1998A153-BE16-44DD-BE64-4256F60440B2}"/>
              </a:ext>
            </a:extLst>
          </p:cNvPr>
          <p:cNvSpPr txBox="1">
            <a:spLocks noChangeArrowheads="1"/>
          </p:cNvSpPr>
          <p:nvPr/>
        </p:nvSpPr>
        <p:spPr bwMode="auto">
          <a:xfrm>
            <a:off x="4438650" y="3238500"/>
            <a:ext cx="6492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600">
                <a:solidFill>
                  <a:srgbClr val="FF0000"/>
                </a:solidFill>
              </a:rPr>
              <a:t>Data </a:t>
            </a:r>
          </a:p>
          <a:p>
            <a:r>
              <a:rPr lang="en-US" altLang="zh-CN" sz="1600">
                <a:solidFill>
                  <a:srgbClr val="FF0000"/>
                </a:solidFill>
              </a:rPr>
              <a:t>select</a:t>
            </a:r>
          </a:p>
        </p:txBody>
      </p:sp>
      <p:sp>
        <p:nvSpPr>
          <p:cNvPr id="186377" name="Text Box 8">
            <a:extLst>
              <a:ext uri="{FF2B5EF4-FFF2-40B4-BE49-F238E27FC236}">
                <a16:creationId xmlns:a16="http://schemas.microsoft.com/office/drawing/2014/main" id="{C57ACD23-6719-4DCD-AA40-871441B24213}"/>
              </a:ext>
            </a:extLst>
          </p:cNvPr>
          <p:cNvSpPr txBox="1">
            <a:spLocks noChangeArrowheads="1"/>
          </p:cNvSpPr>
          <p:nvPr/>
        </p:nvSpPr>
        <p:spPr bwMode="auto">
          <a:xfrm>
            <a:off x="4419600" y="4229100"/>
            <a:ext cx="6826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600">
                <a:solidFill>
                  <a:srgbClr val="FF0000"/>
                </a:solidFill>
              </a:rPr>
              <a:t>Data </a:t>
            </a:r>
          </a:p>
          <a:p>
            <a:r>
              <a:rPr lang="en-US" altLang="zh-CN" sz="1600">
                <a:solidFill>
                  <a:srgbClr val="FF0000"/>
                </a:solidFill>
              </a:rPr>
              <a:t>inputs</a:t>
            </a:r>
          </a:p>
        </p:txBody>
      </p:sp>
      <p:sp>
        <p:nvSpPr>
          <p:cNvPr id="186378" name="Text Box 9">
            <a:extLst>
              <a:ext uri="{FF2B5EF4-FFF2-40B4-BE49-F238E27FC236}">
                <a16:creationId xmlns:a16="http://schemas.microsoft.com/office/drawing/2014/main" id="{23639AEF-67FC-484F-9825-B68580BEFA26}"/>
              </a:ext>
            </a:extLst>
          </p:cNvPr>
          <p:cNvSpPr txBox="1">
            <a:spLocks noChangeArrowheads="1"/>
          </p:cNvSpPr>
          <p:nvPr/>
        </p:nvSpPr>
        <p:spPr bwMode="auto">
          <a:xfrm>
            <a:off x="7467600" y="3848100"/>
            <a:ext cx="7048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600">
                <a:solidFill>
                  <a:srgbClr val="FF0000"/>
                </a:solidFill>
              </a:rPr>
              <a:t>Data </a:t>
            </a:r>
          </a:p>
          <a:p>
            <a:r>
              <a:rPr lang="en-US" altLang="zh-CN" sz="1600">
                <a:solidFill>
                  <a:srgbClr val="FF0000"/>
                </a:solidFill>
              </a:rPr>
              <a:t>output</a:t>
            </a:r>
          </a:p>
        </p:txBody>
      </p:sp>
      <p:sp>
        <p:nvSpPr>
          <p:cNvPr id="186379" name="Text Box 10">
            <a:extLst>
              <a:ext uri="{FF2B5EF4-FFF2-40B4-BE49-F238E27FC236}">
                <a16:creationId xmlns:a16="http://schemas.microsoft.com/office/drawing/2014/main" id="{624E19F7-14E5-4197-9E74-F0626A662300}"/>
              </a:ext>
            </a:extLst>
          </p:cNvPr>
          <p:cNvSpPr txBox="1">
            <a:spLocks noChangeArrowheads="1"/>
          </p:cNvSpPr>
          <p:nvPr/>
        </p:nvSpPr>
        <p:spPr bwMode="auto">
          <a:xfrm>
            <a:off x="5029200" y="410210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600" i="1">
                <a:solidFill>
                  <a:srgbClr val="FF0000"/>
                </a:solidFill>
                <a:latin typeface="Arial" panose="020B0604020202020204" pitchFamily="34" charset="0"/>
              </a:rPr>
              <a:t>D</a:t>
            </a:r>
            <a:r>
              <a:rPr lang="en-US" altLang="zh-CN" sz="1600" baseline="-25000">
                <a:solidFill>
                  <a:srgbClr val="FF0000"/>
                </a:solidFill>
                <a:latin typeface="Arial" panose="020B0604020202020204" pitchFamily="34" charset="0"/>
              </a:rPr>
              <a:t>1</a:t>
            </a:r>
            <a:endParaRPr lang="en-US" altLang="zh-CN" sz="1600">
              <a:solidFill>
                <a:srgbClr val="FF0000"/>
              </a:solidFill>
              <a:latin typeface="Arial" panose="020B0604020202020204" pitchFamily="34" charset="0"/>
            </a:endParaRPr>
          </a:p>
        </p:txBody>
      </p:sp>
      <p:sp>
        <p:nvSpPr>
          <p:cNvPr id="186380" name="Text Box 11">
            <a:extLst>
              <a:ext uri="{FF2B5EF4-FFF2-40B4-BE49-F238E27FC236}">
                <a16:creationId xmlns:a16="http://schemas.microsoft.com/office/drawing/2014/main" id="{035F0787-E518-4D4C-A5EB-7057FBBD7A98}"/>
              </a:ext>
            </a:extLst>
          </p:cNvPr>
          <p:cNvSpPr txBox="1">
            <a:spLocks noChangeArrowheads="1"/>
          </p:cNvSpPr>
          <p:nvPr/>
        </p:nvSpPr>
        <p:spPr bwMode="auto">
          <a:xfrm>
            <a:off x="5029200" y="387350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600" i="1">
                <a:solidFill>
                  <a:srgbClr val="FF0000"/>
                </a:solidFill>
                <a:latin typeface="Arial" panose="020B0604020202020204" pitchFamily="34" charset="0"/>
              </a:rPr>
              <a:t>D</a:t>
            </a:r>
            <a:r>
              <a:rPr lang="en-US" altLang="zh-CN" sz="1600" baseline="-25000">
                <a:solidFill>
                  <a:srgbClr val="FF0000"/>
                </a:solidFill>
                <a:latin typeface="Arial" panose="020B0604020202020204" pitchFamily="34" charset="0"/>
              </a:rPr>
              <a:t>0</a:t>
            </a:r>
            <a:endParaRPr lang="en-US" altLang="zh-CN" sz="1600">
              <a:solidFill>
                <a:srgbClr val="FF0000"/>
              </a:solidFill>
              <a:latin typeface="Arial" panose="020B0604020202020204" pitchFamily="34" charset="0"/>
            </a:endParaRPr>
          </a:p>
        </p:txBody>
      </p:sp>
      <p:sp>
        <p:nvSpPr>
          <p:cNvPr id="186381" name="Text Box 12">
            <a:extLst>
              <a:ext uri="{FF2B5EF4-FFF2-40B4-BE49-F238E27FC236}">
                <a16:creationId xmlns:a16="http://schemas.microsoft.com/office/drawing/2014/main" id="{92AF057E-223F-4B21-A9DC-025083E4A432}"/>
              </a:ext>
            </a:extLst>
          </p:cNvPr>
          <p:cNvSpPr txBox="1">
            <a:spLocks noChangeArrowheads="1"/>
          </p:cNvSpPr>
          <p:nvPr/>
        </p:nvSpPr>
        <p:spPr bwMode="auto">
          <a:xfrm>
            <a:off x="5029200" y="433070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600" i="1">
                <a:solidFill>
                  <a:srgbClr val="FF0000"/>
                </a:solidFill>
                <a:latin typeface="Arial" panose="020B0604020202020204" pitchFamily="34" charset="0"/>
              </a:rPr>
              <a:t>D</a:t>
            </a:r>
            <a:r>
              <a:rPr lang="en-US" altLang="zh-CN" sz="1600" baseline="-25000">
                <a:solidFill>
                  <a:srgbClr val="FF0000"/>
                </a:solidFill>
                <a:latin typeface="Arial" panose="020B0604020202020204" pitchFamily="34" charset="0"/>
              </a:rPr>
              <a:t>2</a:t>
            </a:r>
            <a:endParaRPr lang="en-US" altLang="zh-CN" sz="1600">
              <a:solidFill>
                <a:srgbClr val="FF0000"/>
              </a:solidFill>
              <a:latin typeface="Arial" panose="020B0604020202020204" pitchFamily="34" charset="0"/>
            </a:endParaRPr>
          </a:p>
        </p:txBody>
      </p:sp>
      <p:sp>
        <p:nvSpPr>
          <p:cNvPr id="186382" name="Text Box 13">
            <a:extLst>
              <a:ext uri="{FF2B5EF4-FFF2-40B4-BE49-F238E27FC236}">
                <a16:creationId xmlns:a16="http://schemas.microsoft.com/office/drawing/2014/main" id="{A839C454-EAAB-42BF-B409-60611EF3F2F2}"/>
              </a:ext>
            </a:extLst>
          </p:cNvPr>
          <p:cNvSpPr txBox="1">
            <a:spLocks noChangeArrowheads="1"/>
          </p:cNvSpPr>
          <p:nvPr/>
        </p:nvSpPr>
        <p:spPr bwMode="auto">
          <a:xfrm>
            <a:off x="5029200" y="455930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600" i="1">
                <a:solidFill>
                  <a:srgbClr val="FF0000"/>
                </a:solidFill>
                <a:latin typeface="Arial" panose="020B0604020202020204" pitchFamily="34" charset="0"/>
              </a:rPr>
              <a:t>D</a:t>
            </a:r>
            <a:r>
              <a:rPr lang="en-US" altLang="zh-CN" sz="1600" baseline="-25000">
                <a:solidFill>
                  <a:srgbClr val="FF0000"/>
                </a:solidFill>
                <a:latin typeface="Arial" panose="020B0604020202020204" pitchFamily="34" charset="0"/>
              </a:rPr>
              <a:t>3</a:t>
            </a:r>
            <a:endParaRPr lang="en-US" altLang="zh-CN" sz="1600">
              <a:solidFill>
                <a:srgbClr val="FF0000"/>
              </a:solidFill>
              <a:latin typeface="Arial" panose="020B0604020202020204" pitchFamily="34" charset="0"/>
            </a:endParaRPr>
          </a:p>
        </p:txBody>
      </p:sp>
      <p:sp>
        <p:nvSpPr>
          <p:cNvPr id="186383" name="Text Box 14">
            <a:extLst>
              <a:ext uri="{FF2B5EF4-FFF2-40B4-BE49-F238E27FC236}">
                <a16:creationId xmlns:a16="http://schemas.microsoft.com/office/drawing/2014/main" id="{F9C210DC-D702-4BF3-8D52-8E82BFDA0802}"/>
              </a:ext>
            </a:extLst>
          </p:cNvPr>
          <p:cNvSpPr txBox="1">
            <a:spLocks noChangeArrowheads="1"/>
          </p:cNvSpPr>
          <p:nvPr/>
        </p:nvSpPr>
        <p:spPr bwMode="auto">
          <a:xfrm>
            <a:off x="5051425" y="342900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600" i="1">
                <a:solidFill>
                  <a:srgbClr val="FF0000"/>
                </a:solidFill>
                <a:latin typeface="Arial" panose="020B0604020202020204" pitchFamily="34" charset="0"/>
              </a:rPr>
              <a:t>S</a:t>
            </a:r>
            <a:r>
              <a:rPr lang="en-US" altLang="zh-CN" sz="1600" baseline="-25000">
                <a:solidFill>
                  <a:srgbClr val="FF0000"/>
                </a:solidFill>
                <a:latin typeface="Arial" panose="020B0604020202020204" pitchFamily="34" charset="0"/>
              </a:rPr>
              <a:t>1</a:t>
            </a:r>
            <a:endParaRPr lang="en-US" altLang="zh-CN" sz="1600">
              <a:solidFill>
                <a:srgbClr val="FF0000"/>
              </a:solidFill>
              <a:latin typeface="Arial" panose="020B0604020202020204" pitchFamily="34" charset="0"/>
            </a:endParaRPr>
          </a:p>
        </p:txBody>
      </p:sp>
      <p:sp>
        <p:nvSpPr>
          <p:cNvPr id="186384" name="Text Box 15">
            <a:extLst>
              <a:ext uri="{FF2B5EF4-FFF2-40B4-BE49-F238E27FC236}">
                <a16:creationId xmlns:a16="http://schemas.microsoft.com/office/drawing/2014/main" id="{622B7751-F734-4BF8-B768-74D752733A66}"/>
              </a:ext>
            </a:extLst>
          </p:cNvPr>
          <p:cNvSpPr txBox="1">
            <a:spLocks noChangeArrowheads="1"/>
          </p:cNvSpPr>
          <p:nvPr/>
        </p:nvSpPr>
        <p:spPr bwMode="auto">
          <a:xfrm>
            <a:off x="5051425" y="312420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r>
              <a:rPr lang="en-US" altLang="zh-CN" sz="1600" i="1">
                <a:solidFill>
                  <a:srgbClr val="FF0000"/>
                </a:solidFill>
                <a:latin typeface="Arial" panose="020B0604020202020204" pitchFamily="34" charset="0"/>
              </a:rPr>
              <a:t>S</a:t>
            </a:r>
            <a:r>
              <a:rPr lang="en-US" altLang="zh-CN" sz="1600" baseline="-25000">
                <a:solidFill>
                  <a:srgbClr val="FF0000"/>
                </a:solidFill>
                <a:latin typeface="Arial" panose="020B0604020202020204" pitchFamily="34" charset="0"/>
              </a:rPr>
              <a:t>0</a:t>
            </a:r>
            <a:endParaRPr lang="en-US" altLang="zh-CN" sz="1600">
              <a:solidFill>
                <a:srgbClr val="FF0000"/>
              </a:solidFill>
              <a:latin typeface="Arial" panose="020B0604020202020204" pitchFamily="34"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a:extLst>
              <a:ext uri="{FF2B5EF4-FFF2-40B4-BE49-F238E27FC236}">
                <a16:creationId xmlns:a16="http://schemas.microsoft.com/office/drawing/2014/main" id="{1868DB2F-DE69-4BEB-9D9C-FAD09D6CAFC6}"/>
              </a:ext>
            </a:extLst>
          </p:cNvPr>
          <p:cNvSpPr>
            <a:spLocks noChangeArrowheads="1"/>
          </p:cNvSpPr>
          <p:nvPr/>
        </p:nvSpPr>
        <p:spPr bwMode="auto">
          <a:xfrm>
            <a:off x="0" y="0"/>
            <a:ext cx="9144000" cy="6858000"/>
          </a:xfrm>
          <a:prstGeom prst="rect">
            <a:avLst/>
          </a:prstGeom>
          <a:solidFill>
            <a:srgbClr val="FFFF99"/>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endParaRPr lang="zh-CN" altLang="en-US"/>
          </a:p>
        </p:txBody>
      </p:sp>
      <p:sp>
        <p:nvSpPr>
          <p:cNvPr id="188419" name="Text Box 3">
            <a:extLst>
              <a:ext uri="{FF2B5EF4-FFF2-40B4-BE49-F238E27FC236}">
                <a16:creationId xmlns:a16="http://schemas.microsoft.com/office/drawing/2014/main" id="{D2367ECB-7BE4-4BCD-BD6F-82326424131B}"/>
              </a:ext>
            </a:extLst>
          </p:cNvPr>
          <p:cNvSpPr txBox="1">
            <a:spLocks noChangeArrowheads="1"/>
          </p:cNvSpPr>
          <p:nvPr/>
        </p:nvSpPr>
        <p:spPr bwMode="auto">
          <a:xfrm>
            <a:off x="914400" y="1752600"/>
            <a:ext cx="7467600"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spcBef>
                <a:spcPct val="50000"/>
              </a:spcBef>
            </a:pPr>
            <a:r>
              <a:rPr lang="en-US" altLang="zh-CN">
                <a:solidFill>
                  <a:schemeClr val="tx2"/>
                </a:solidFill>
              </a:rPr>
              <a:t>9. The 74138 decoder can also be used as</a:t>
            </a:r>
          </a:p>
          <a:p>
            <a:pPr eaLnBrk="1" hangingPunct="1">
              <a:spcBef>
                <a:spcPct val="50000"/>
              </a:spcBef>
            </a:pPr>
            <a:r>
              <a:rPr lang="en-US" altLang="zh-CN">
                <a:solidFill>
                  <a:schemeClr val="tx2"/>
                </a:solidFill>
              </a:rPr>
              <a:t>	a. an encoder</a:t>
            </a:r>
            <a:endParaRPr lang="en-US" altLang="zh-CN" baseline="30000">
              <a:solidFill>
                <a:schemeClr val="tx2"/>
              </a:solidFill>
            </a:endParaRPr>
          </a:p>
          <a:p>
            <a:pPr eaLnBrk="1" hangingPunct="1">
              <a:spcBef>
                <a:spcPct val="50000"/>
              </a:spcBef>
            </a:pPr>
            <a:r>
              <a:rPr lang="en-US" altLang="zh-CN">
                <a:solidFill>
                  <a:schemeClr val="tx2"/>
                </a:solidFill>
              </a:rPr>
              <a:t>	b. a DEMUX</a:t>
            </a:r>
          </a:p>
          <a:p>
            <a:pPr eaLnBrk="1" hangingPunct="1">
              <a:spcBef>
                <a:spcPct val="50000"/>
              </a:spcBef>
            </a:pPr>
            <a:r>
              <a:rPr lang="en-US" altLang="zh-CN">
                <a:solidFill>
                  <a:schemeClr val="tx2"/>
                </a:solidFill>
              </a:rPr>
              <a:t>	c. a MUX</a:t>
            </a:r>
          </a:p>
          <a:p>
            <a:pPr eaLnBrk="1" hangingPunct="1">
              <a:spcBef>
                <a:spcPct val="50000"/>
              </a:spcBef>
            </a:pPr>
            <a:r>
              <a:rPr lang="en-US" altLang="zh-CN">
                <a:solidFill>
                  <a:schemeClr val="tx2"/>
                </a:solidFill>
              </a:rPr>
              <a:t>	d. none of the above</a:t>
            </a:r>
          </a:p>
          <a:p>
            <a:pPr eaLnBrk="1" hangingPunct="1">
              <a:spcBef>
                <a:spcPct val="50000"/>
              </a:spcBef>
            </a:pPr>
            <a:endParaRPr lang="zh-CN" altLang="en-US">
              <a:solidFill>
                <a:schemeClr val="tx2"/>
              </a:solidFill>
            </a:endParaRPr>
          </a:p>
        </p:txBody>
      </p:sp>
      <p:sp>
        <p:nvSpPr>
          <p:cNvPr id="188420" name="Text Box 4">
            <a:extLst>
              <a:ext uri="{FF2B5EF4-FFF2-40B4-BE49-F238E27FC236}">
                <a16:creationId xmlns:a16="http://schemas.microsoft.com/office/drawing/2014/main" id="{E11D646C-8F4B-4C96-BBD6-21E1B2586290}"/>
              </a:ext>
            </a:extLst>
          </p:cNvPr>
          <p:cNvSpPr txBox="1">
            <a:spLocks noChangeArrowheads="1"/>
          </p:cNvSpPr>
          <p:nvPr/>
        </p:nvSpPr>
        <p:spPr bwMode="auto">
          <a:xfrm>
            <a:off x="7239000" y="6507163"/>
            <a:ext cx="2438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8" charset="-128"/>
              </a:defRPr>
            </a:lvl1pPr>
            <a:lvl2pPr marL="742950" indent="-285750">
              <a:defRPr sz="2400">
                <a:solidFill>
                  <a:schemeClr val="tx1"/>
                </a:solidFill>
                <a:latin typeface="Times New Roman" panose="02020603050405020304" pitchFamily="18" charset="0"/>
                <a:ea typeface="ヒラギノ角ゴ Pro W3" pitchFamily="-128" charset="-128"/>
              </a:defRPr>
            </a:lvl2pPr>
            <a:lvl3pPr marL="1143000" indent="-228600">
              <a:defRPr sz="2400">
                <a:solidFill>
                  <a:schemeClr val="tx1"/>
                </a:solidFill>
                <a:latin typeface="Times New Roman" panose="02020603050405020304" pitchFamily="18" charset="0"/>
                <a:ea typeface="ヒラギノ角ゴ Pro W3" pitchFamily="-128" charset="-128"/>
              </a:defRPr>
            </a:lvl3pPr>
            <a:lvl4pPr marL="1600200" indent="-228600">
              <a:defRPr sz="2400">
                <a:solidFill>
                  <a:schemeClr val="tx1"/>
                </a:solidFill>
                <a:latin typeface="Times New Roman" panose="02020603050405020304" pitchFamily="18" charset="0"/>
                <a:ea typeface="ヒラギノ角ゴ Pro W3" pitchFamily="-128" charset="-128"/>
              </a:defRPr>
            </a:lvl4pPr>
            <a:lvl5pPr marL="2057400" indent="-228600">
              <a:defRPr sz="2400">
                <a:solidFill>
                  <a:schemeClr val="tx1"/>
                </a:solidFill>
                <a:latin typeface="Times New Roman" panose="02020603050405020304" pitchFamily="18"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8" charset="-128"/>
              </a:defRPr>
            </a:lvl9pPr>
          </a:lstStyle>
          <a:p>
            <a:pPr eaLnBrk="1" hangingPunct="1">
              <a:spcBef>
                <a:spcPct val="50000"/>
              </a:spcBef>
            </a:pPr>
            <a:r>
              <a:rPr lang="en-US" altLang="zh-CN" sz="1200">
                <a:solidFill>
                  <a:srgbClr val="996633"/>
                </a:solidFill>
              </a:rPr>
              <a:t>© 2008 Pearson Education</a:t>
            </a:r>
          </a:p>
        </p:txBody>
      </p:sp>
      <p:sp>
        <p:nvSpPr>
          <p:cNvPr id="188421" name="WordArt 5" descr="White marble">
            <a:extLst>
              <a:ext uri="{FF2B5EF4-FFF2-40B4-BE49-F238E27FC236}">
                <a16:creationId xmlns:a16="http://schemas.microsoft.com/office/drawing/2014/main" id="{DEC4EDDB-8EC2-4C9C-8368-AC54863C143F}"/>
              </a:ext>
            </a:extLst>
          </p:cNvPr>
          <p:cNvSpPr>
            <a:spLocks noChangeArrowheads="1" noChangeShapeType="1" noTextEdit="1"/>
          </p:cNvSpPr>
          <p:nvPr/>
        </p:nvSpPr>
        <p:spPr bwMode="auto">
          <a:xfrm>
            <a:off x="3886200" y="381000"/>
            <a:ext cx="1371600" cy="4572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altLang="zh-CN" sz="3600" kern="10">
                <a:ln w="9525">
                  <a:round/>
                  <a:headEnd/>
                  <a:tailEnd/>
                </a:ln>
                <a:blipFill dpi="0" rotWithShape="0">
                  <a:blip r:embed="rId3"/>
                  <a:srcRect/>
                  <a:tile tx="0" ty="0" sx="100000" sy="100000" flip="none" algn="tl"/>
                </a:blipFill>
                <a:cs typeface="Times New Roman" panose="02020603050405020304" pitchFamily="18" charset="0"/>
              </a:rPr>
              <a:t>Quiz</a:t>
            </a:r>
            <a:endParaRPr lang="zh-CN" altLang="en-US" sz="3600" kern="10">
              <a:ln w="9525">
                <a:round/>
                <a:headEnd/>
                <a:tailEnd/>
              </a:ln>
              <a:blipFill dpi="0" rotWithShape="0">
                <a:blip r:embed="rId3"/>
                <a:srcRect/>
                <a:tile tx="0" ty="0" sx="100000" sy="100000" flip="none" algn="tl"/>
              </a:blipFill>
              <a:cs typeface="Times New Roman" panose="02020603050405020304" pitchFamily="18"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3D TITLE" val="C:\Program Files\PowerPlugs\3D Titles\Volume I\\Diamonds 02.p3d"/>
  <p:tag name="POWER3D TITLE SOUND" val="Synthesizer"/>
  <p:tag name="POWER3D TITLE OPTIONS" val="0 -1 158644 Reverse"/>
  <p:tag name="POWER3D TEXT0" val="The Science of Electronics"/>
  <p:tag name="POWER3D FONT0" val="Arial"/>
  <p:tag name="POWER3D TITLE OPTIONS0" val="1 1 0 100"/>
  <p:tag name="POWER3D TEXT1" val="Digital"/>
  <p:tag name="POWER3D FONT1" val="Arial"/>
  <p:tag name="POWER3D TITLE OPTIONS1" val="1 1 0 100"/>
</p:tagLst>
</file>

<file path=ppt/tags/tag2.xml><?xml version="1.0" encoding="utf-8"?>
<p:tagLst xmlns:a="http://schemas.openxmlformats.org/drawingml/2006/main" xmlns:r="http://schemas.openxmlformats.org/officeDocument/2006/relationships" xmlns:p="http://schemas.openxmlformats.org/presentationml/2006/main">
  <p:tag name="POWER3D TITLE" val="C:\Program Files\PowerPlugs\3D Titles\Volume I\\Diamonds 02.p3d"/>
  <p:tag name="POWER3D TITLE SOUND" val="Synthesizer"/>
  <p:tag name="POWER3D TITLE OPTIONS" val="0 -1 158644 Reverse"/>
  <p:tag name="POWER3D TEXT0" val="The Science of Electronics"/>
  <p:tag name="POWER3D FONT0" val="Arial"/>
  <p:tag name="POWER3D TITLE OPTIONS0" val="1 1 0 100"/>
  <p:tag name="POWER3D TEXT1" val="Digital"/>
  <p:tag name="POWER3D FONT1" val="Arial"/>
  <p:tag name="POWER3D TITLE OPTIONS1" val="1 1 0 100"/>
</p:tagLst>
</file>

<file path=ppt/tags/tag3.xml><?xml version="1.0" encoding="utf-8"?>
<p:tagLst xmlns:a="http://schemas.openxmlformats.org/drawingml/2006/main" xmlns:r="http://schemas.openxmlformats.org/officeDocument/2006/relationships" xmlns:p="http://schemas.openxmlformats.org/presentationml/2006/main">
  <p:tag name="POWER3D TITLE" val="C:\Program Files\PowerPlugs\3D Titles\Volume I\\Diamonds 02.p3d"/>
  <p:tag name="POWER3D TITLE SOUND" val="Synthesizer"/>
  <p:tag name="POWER3D TITLE OPTIONS" val="0 -1 158644 Reverse"/>
  <p:tag name="POWER3D TEXT0" val="The Science of Electronics"/>
  <p:tag name="POWER3D FONT0" val="Arial"/>
  <p:tag name="POWER3D TITLE OPTIONS0" val="1 1 0 100"/>
  <p:tag name="POWER3D TEXT1" val="Digital"/>
  <p:tag name="POWER3D FONT1" val="Arial"/>
  <p:tag name="POWER3D TITLE OPTIONS1" val="1 1 0 100"/>
</p:tagLst>
</file>

<file path=ppt/tags/tag4.xml><?xml version="1.0" encoding="utf-8"?>
<p:tagLst xmlns:a="http://schemas.openxmlformats.org/drawingml/2006/main" xmlns:r="http://schemas.openxmlformats.org/officeDocument/2006/relationships" xmlns:p="http://schemas.openxmlformats.org/presentationml/2006/main">
  <p:tag name="POWER3D TITLE" val="C:\Program Files\PowerPlugs\3D Titles\Volume I\\Diamonds 02.p3d"/>
  <p:tag name="POWER3D TITLE SOUND" val="Synthesizer"/>
  <p:tag name="POWER3D TITLE OPTIONS" val="0 -1 158644 Reverse"/>
  <p:tag name="POWER3D TEXT0" val="The Science of Electronics"/>
  <p:tag name="POWER3D FONT0" val="Arial"/>
  <p:tag name="POWER3D TITLE OPTIONS0" val="1 1 0 100"/>
  <p:tag name="POWER3D TEXT1" val="Digital"/>
  <p:tag name="POWER3D FONT1" val="Arial"/>
  <p:tag name="POWER3D TITLE OPTIONS1" val="1 1 0 100"/>
</p:tagLst>
</file>

<file path=ppt/tags/tag5.xml><?xml version="1.0" encoding="utf-8"?>
<p:tagLst xmlns:a="http://schemas.openxmlformats.org/drawingml/2006/main" xmlns:r="http://schemas.openxmlformats.org/officeDocument/2006/relationships" xmlns:p="http://schemas.openxmlformats.org/presentationml/2006/main">
  <p:tag name="POWER3D TITLE" val="C:\Program Files\PowerPlugs\3D Titles\Volume I\\Diamonds 02.p3d"/>
  <p:tag name="POWER3D TITLE SOUND" val="Synthesizer"/>
  <p:tag name="POWER3D TITLE OPTIONS" val="0 -1 158644 Reverse"/>
  <p:tag name="POWER3D TEXT0" val="The Science of Electronics"/>
  <p:tag name="POWER3D FONT0" val="Arial"/>
  <p:tag name="POWER3D TITLE OPTIONS0" val="1 1 0 100"/>
  <p:tag name="POWER3D TEXT1" val="Digital"/>
  <p:tag name="POWER3D FONT1" val="Arial"/>
  <p:tag name="POWER3D TITLE OPTIONS1" val="1 1 0 100"/>
</p:tagLst>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ightech027 Print PowerPlugs Favorites 2">
  <a:themeElements>
    <a:clrScheme name="">
      <a:dk1>
        <a:srgbClr val="000000"/>
      </a:dk1>
      <a:lt1>
        <a:srgbClr val="B2B2B2"/>
      </a:lt1>
      <a:dk2>
        <a:srgbClr val="663300"/>
      </a:dk2>
      <a:lt2>
        <a:srgbClr val="B2B2B2"/>
      </a:lt2>
      <a:accent1>
        <a:srgbClr val="FFCC00"/>
      </a:accent1>
      <a:accent2>
        <a:srgbClr val="CC6600"/>
      </a:accent2>
      <a:accent3>
        <a:srgbClr val="D5D5D5"/>
      </a:accent3>
      <a:accent4>
        <a:srgbClr val="000000"/>
      </a:accent4>
      <a:accent5>
        <a:srgbClr val="FFE2AA"/>
      </a:accent5>
      <a:accent6>
        <a:srgbClr val="B95C00"/>
      </a:accent6>
      <a:hlink>
        <a:srgbClr val="FF9900"/>
      </a:hlink>
      <a:folHlink>
        <a:srgbClr val="B2B2B2"/>
      </a:folHlink>
    </a:clrScheme>
    <a:fontScheme name="Hightech027 Print PowerPlugs Favorites 2">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ヒラギノ角ゴ Pro W3" charset="0"/>
          </a:defRPr>
        </a:defPPr>
      </a:lstStyle>
    </a:lnDef>
  </a:objectDefaults>
  <a:extraClrSchemeLst>
    <a:extraClrScheme>
      <a:clrScheme name="Hightech027 Print PowerPlugs Favorites 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ightech027 Print PowerPlugs Favorites 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ightech027 Print PowerPlugs Favorites 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ightech027 Print PowerPlugs Favorites 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ightech027 Print PowerPlugs Favorites 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ightech027 Print PowerPlugs Favorites 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ightech027 Print PowerPlugs Favorites 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质朴">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质朴">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质朴">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Office Theme</Template>
  <TotalTime>217</TotalTime>
  <Words>4624</Words>
  <Application>Microsoft Office PowerPoint</Application>
  <PresentationFormat>全屏显示(4:3)</PresentationFormat>
  <Paragraphs>1550</Paragraphs>
  <Slides>100</Slides>
  <Notes>53</Notes>
  <HiddenSlides>0</HiddenSlides>
  <MMClips>0</MMClips>
  <ScaleCrop>false</ScaleCrop>
  <HeadingPairs>
    <vt:vector size="8" baseType="variant">
      <vt:variant>
        <vt:lpstr>已用的字体</vt:lpstr>
      </vt:variant>
      <vt:variant>
        <vt:i4>17</vt:i4>
      </vt:variant>
      <vt:variant>
        <vt:lpstr>主题</vt:lpstr>
      </vt:variant>
      <vt:variant>
        <vt:i4>4</vt:i4>
      </vt:variant>
      <vt:variant>
        <vt:lpstr>嵌入 OLE 服务器</vt:lpstr>
      </vt:variant>
      <vt:variant>
        <vt:i4>5</vt:i4>
      </vt:variant>
      <vt:variant>
        <vt:lpstr>幻灯片标题</vt:lpstr>
      </vt:variant>
      <vt:variant>
        <vt:i4>100</vt:i4>
      </vt:variant>
    </vt:vector>
  </HeadingPairs>
  <TitlesOfParts>
    <vt:vector size="126" baseType="lpstr">
      <vt:lpstr>Times-Italic</vt:lpstr>
      <vt:lpstr>Times-Roman</vt:lpstr>
      <vt:lpstr>等线</vt:lpstr>
      <vt:lpstr>Arial</vt:lpstr>
      <vt:lpstr>Calibri</vt:lpstr>
      <vt:lpstr>Calibri Light</vt:lpstr>
      <vt:lpstr>Comic Sans MS</vt:lpstr>
      <vt:lpstr>Constantia</vt:lpstr>
      <vt:lpstr>Impact</vt:lpstr>
      <vt:lpstr>Microsoft Himalaya</vt:lpstr>
      <vt:lpstr>Rockwell Extra Bold</vt:lpstr>
      <vt:lpstr>Symbol</vt:lpstr>
      <vt:lpstr>Times</vt:lpstr>
      <vt:lpstr>Times New Roman</vt:lpstr>
      <vt:lpstr>Verdana</vt:lpstr>
      <vt:lpstr>Wingdings</vt:lpstr>
      <vt:lpstr>Wingdings 2</vt:lpstr>
      <vt:lpstr>Office 主题​​</vt:lpstr>
      <vt:lpstr>Hightech027 Print PowerPlugs Favorites 2</vt:lpstr>
      <vt:lpstr>Flow</vt:lpstr>
      <vt:lpstr>1_Office 主题​​</vt:lpstr>
      <vt:lpstr>CorelDRAW</vt:lpstr>
      <vt:lpstr>Equation</vt:lpstr>
      <vt:lpstr>Visio</vt:lpstr>
      <vt:lpstr>Photo Editor 照片</vt:lpstr>
      <vt:lpstr>BMP 图象</vt:lpstr>
      <vt:lpstr>PowerPoint 演示文稿</vt:lpstr>
      <vt:lpstr>In this chapter…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6.3 Ripple Carry Versus Look-Ahead Carry Adders</vt:lpstr>
      <vt:lpstr>Figure 6–15      A 4-bit parallel ripple carry adder showing “worst-case” carry propagation delays. </vt:lpstr>
      <vt:lpstr>PowerPoint 演示文稿</vt:lpstr>
      <vt:lpstr>PowerPoint 演示文稿</vt:lpstr>
      <vt:lpstr>Figure 6–17      Carry generation and carry propagation in terms of the input bits to a 4-bit adder. </vt:lpstr>
      <vt:lpstr>Figure 6–18      Logic diagram for a 4-stage look-ahead carry adder. </vt:lpstr>
      <vt:lpstr>PowerPoint 演示文稿</vt:lpstr>
      <vt:lpstr>PowerPoint 演示文稿</vt:lpstr>
      <vt:lpstr>PowerPoint 演示文稿</vt:lpstr>
      <vt:lpstr>PowerPoint 演示文稿</vt:lpstr>
      <vt:lpstr>PowerPoint 演示文稿</vt:lpstr>
      <vt:lpstr>PowerPoint 演示文稿</vt:lpstr>
      <vt:lpstr>Example:   Two 74LS283 adders connected as an 8-bit parallel adder A8A7A6A5A4A3A2A1=10111001,     B8B7B6B5B4B3B2B1=10011110</vt:lpstr>
      <vt:lpstr>PowerPoint 演示文稿</vt:lpstr>
      <vt:lpstr>Logic symbol for a 4-bit comparator with inequality indication.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Truth Table of 74LS148 - 8-line-to-3-line encoder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6.9 Race-Hazard of Combinational Logic</vt:lpstr>
      <vt:lpstr>6.9 Race-Hazard of Combinational Logic</vt:lpstr>
      <vt:lpstr>6.9 Race-Hazard of Combinational Logic</vt:lpstr>
      <vt:lpstr>6.9 Race-Hazard of Combinational Logic</vt:lpstr>
      <vt:lpstr>6.9 Race-Hazard of Combinational Logic</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Digital Circuits</dc:creator>
  <cp:lastModifiedBy>倩怡 黄</cp:lastModifiedBy>
  <cp:revision>12</cp:revision>
  <dcterms:created xsi:type="dcterms:W3CDTF">2024-04-03T12:07:03Z</dcterms:created>
  <dcterms:modified xsi:type="dcterms:W3CDTF">2025-03-27T15:47:03Z</dcterms:modified>
</cp:coreProperties>
</file>